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4" r:id="rId6"/>
    <p:sldId id="266" r:id="rId7"/>
    <p:sldId id="265" r:id="rId8"/>
    <p:sldId id="269" r:id="rId9"/>
    <p:sldId id="271" r:id="rId10"/>
    <p:sldId id="272" r:id="rId11"/>
    <p:sldId id="275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BF3-A972-44C5-84A9-1403FB55D827}" type="datetimeFigureOut">
              <a:rPr lang="en-US" smtClean="0"/>
              <a:pPr/>
              <a:t>2/11/2017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10E0-095A-4955-B923-27418E266BD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BF3-A972-44C5-84A9-1403FB55D827}" type="datetimeFigureOut">
              <a:rPr lang="en-US" smtClean="0"/>
              <a:pPr/>
              <a:t>2/11/2017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10E0-095A-4955-B923-27418E266B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BF3-A972-44C5-84A9-1403FB55D827}" type="datetimeFigureOut">
              <a:rPr lang="en-US" smtClean="0"/>
              <a:pPr/>
              <a:t>2/11/2017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10E0-095A-4955-B923-27418E266B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BF3-A972-44C5-84A9-1403FB55D827}" type="datetimeFigureOut">
              <a:rPr lang="en-US" smtClean="0"/>
              <a:pPr/>
              <a:t>2/11/2017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10E0-095A-4955-B923-27418E266B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BF3-A972-44C5-84A9-1403FB55D827}" type="datetimeFigureOut">
              <a:rPr lang="en-US" smtClean="0"/>
              <a:pPr/>
              <a:t>2/11/2017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B2010E0-095A-4955-B923-27418E266B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BF3-A972-44C5-84A9-1403FB55D827}" type="datetimeFigureOut">
              <a:rPr lang="en-US" smtClean="0"/>
              <a:pPr/>
              <a:t>2/11/2017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10E0-095A-4955-B923-27418E266B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BF3-A972-44C5-84A9-1403FB55D827}" type="datetimeFigureOut">
              <a:rPr lang="en-US" smtClean="0"/>
              <a:pPr/>
              <a:t>2/11/2017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10E0-095A-4955-B923-27418E266B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BF3-A972-44C5-84A9-1403FB55D827}" type="datetimeFigureOut">
              <a:rPr lang="en-US" smtClean="0"/>
              <a:pPr/>
              <a:t>2/11/2017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10E0-095A-4955-B923-27418E266B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BF3-A972-44C5-84A9-1403FB55D827}" type="datetimeFigureOut">
              <a:rPr lang="en-US" smtClean="0"/>
              <a:pPr/>
              <a:t>2/11/2017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10E0-095A-4955-B923-27418E266B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BF3-A972-44C5-84A9-1403FB55D827}" type="datetimeFigureOut">
              <a:rPr lang="en-US" smtClean="0"/>
              <a:pPr/>
              <a:t>2/11/2017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10E0-095A-4955-B923-27418E266B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BF3-A972-44C5-84A9-1403FB55D827}" type="datetimeFigureOut">
              <a:rPr lang="en-US" smtClean="0"/>
              <a:pPr/>
              <a:t>2/11/2017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10E0-095A-4955-B923-27418E266B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313BF3-A972-44C5-84A9-1403FB55D827}" type="datetimeFigureOut">
              <a:rPr lang="en-US" smtClean="0"/>
              <a:pPr/>
              <a:t>2/11/2017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2010E0-095A-4955-B923-27418E266BD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MAKE IN INDIA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762000"/>
          </a:xfrm>
        </p:spPr>
        <p:txBody>
          <a:bodyPr/>
          <a:lstStyle/>
          <a:p>
            <a:r>
              <a:rPr lang="en-US" dirty="0" smtClean="0"/>
              <a:t>KALBAVI PRAKASH RAO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         GOVERNMENT SUPPORT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686800" cy="33375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STATE SUBSIDIES,INCENTIVES FOR NEW INDUTRIES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CENTRAL INCENTIVES FOR EXPORTS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NATONAL HORTICULTURE MISSION(NHM) INCENTIVES</a:t>
            </a:r>
          </a:p>
          <a:p>
            <a:endParaRPr lang="en-IN" dirty="0"/>
          </a:p>
        </p:txBody>
      </p:sp>
      <p:pic>
        <p:nvPicPr>
          <p:cNvPr id="4" name="Picture 3" descr="make-in-India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4" y="381000"/>
            <a:ext cx="1857375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/>
          <a:lstStyle/>
          <a:p>
            <a:pPr algn="r"/>
            <a:r>
              <a:rPr lang="en-US" dirty="0" smtClean="0"/>
              <a:t> DESTINATION INDIA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905001"/>
            <a:ext cx="8321040" cy="36746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OVER 7 DECADES  OF EXPERIENCE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TIME TESTED BUSINESS HOUSES- GREAT OPPORTUNITY  FOR  STRATEGIC PARTNERSHIPS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BIGGEST TAX REFORM ON THE ANVIL-GST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SKILLED WORKFORCE-AVAILABLE PAN INDIA</a:t>
            </a:r>
            <a:endParaRPr lang="en-IN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make-in-India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219200"/>
            <a:ext cx="1905000" cy="93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INDIA….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709160"/>
          </a:xfrm>
        </p:spPr>
        <p:txBody>
          <a:bodyPr/>
          <a:lstStyle/>
          <a:p>
            <a:r>
              <a:rPr lang="en-US" dirty="0" smtClean="0"/>
              <a:t>Is a land of peace and Diversity</a:t>
            </a:r>
          </a:p>
          <a:p>
            <a:r>
              <a:rPr lang="en-US" dirty="0" smtClean="0"/>
              <a:t>People are said to be intellectual and spiritual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</a:t>
            </a:r>
            <a:r>
              <a:rPr lang="en-US" sz="3200" b="1" dirty="0" smtClean="0"/>
              <a:t>I visit every country as a tourist.. But I visit India like a pilgrim</a:t>
            </a:r>
          </a:p>
          <a:p>
            <a:pPr>
              <a:buNone/>
            </a:pPr>
            <a:r>
              <a:rPr lang="en-US" dirty="0" smtClean="0"/>
              <a:t>    …..Martin Luther King</a:t>
            </a:r>
            <a:endParaRPr lang="en-IN" dirty="0"/>
          </a:p>
        </p:txBody>
      </p:sp>
      <p:pic>
        <p:nvPicPr>
          <p:cNvPr id="4" name="Picture 3" descr="make-in-India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2514600" cy="1341120"/>
          </a:xfrm>
          <a:prstGeom prst="rect">
            <a:avLst/>
          </a:prstGeom>
        </p:spPr>
      </p:pic>
      <p:pic>
        <p:nvPicPr>
          <p:cNvPr id="5" name="Picture 4" descr="Mahatma Gandhi with Indian Fla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105400" y="2667000"/>
            <a:ext cx="4549698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219200" y="4191000"/>
            <a:ext cx="6553200" cy="14478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indian-flag-s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462"/>
            <a:ext cx="9167283" cy="6875462"/>
          </a:xfrm>
        </p:spPr>
      </p:pic>
      <p:pic>
        <p:nvPicPr>
          <p:cNvPr id="5" name="Picture 4" descr="make-in-India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9144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WHY INDIA??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8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SEVENTH LARGEST, MOST POPULOUS AND VIBRANT DEMOCRACY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POLITICALLY – VERY MATURE AND STABLE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GDP GROWING &gt; 7%... CONSISTENTLY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FASTEST GROWING ECONOMIES IN THE WORLD TODAY</a:t>
            </a:r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/>
          </a:p>
        </p:txBody>
      </p:sp>
      <p:pic>
        <p:nvPicPr>
          <p:cNvPr id="4" name="Picture 3" descr="make-in-India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205740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       WHY MAKE IN INDIA ??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LARGEST PRODUCER, MANUFACTURER  AND CONSUMER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SUSTANABLE GROWTH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MOST EFFICEINT CONVERTOR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SUPPORTIVE GOVERNMENT</a:t>
            </a:r>
          </a:p>
          <a:p>
            <a:endParaRPr lang="en-IN" dirty="0"/>
          </a:p>
        </p:txBody>
      </p:sp>
      <p:pic>
        <p:nvPicPr>
          <p:cNvPr id="4" name="Picture 3" descr="make-in-India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17145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 smtClean="0"/>
              <a:t>           </a:t>
            </a:r>
            <a:r>
              <a:rPr lang="en-US" sz="3600" dirty="0" smtClean="0"/>
              <a:t>CASHEW LEGACY IN INDIA</a:t>
            </a:r>
            <a:endParaRPr lang="en-IN" sz="3600" dirty="0"/>
          </a:p>
        </p:txBody>
      </p:sp>
      <p:pic>
        <p:nvPicPr>
          <p:cNvPr id="4" name="Content Placeholder 3" descr="make-in-India-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1813916" cy="967422"/>
          </a:xfr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905000"/>
          <a:ext cx="85344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761"/>
                <a:gridCol w="2380607"/>
                <a:gridCol w="2413242"/>
                <a:gridCol w="2113790"/>
              </a:tblGrid>
              <a:tr h="8563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YEAR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PRODUCTION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PROCESSING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% GROWTH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1524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1970-80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250,000 </a:t>
                      </a:r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250,000 </a:t>
                      </a:r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1980-90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375,000 </a:t>
                      </a:r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500,000 </a:t>
                      </a:r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1990-2000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520,000 </a:t>
                      </a:r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825,000 </a:t>
                      </a:r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442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2000-10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615,000MT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12,65,000 MT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135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2010-17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725,000 </a:t>
                      </a:r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172,5000 </a:t>
                      </a:r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44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2020-30</a:t>
                      </a:r>
                      <a:endParaRPr lang="en-IN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15,00,000 MT</a:t>
                      </a:r>
                      <a:endParaRPr lang="en-IN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27,00,000 MT</a:t>
                      </a:r>
                      <a:endParaRPr lang="en-IN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58%</a:t>
                      </a:r>
                      <a:endParaRPr lang="en-IN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RAW MATERIAL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601200" cy="448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PRODUCES 750,000 MT OF RCN IN  ONE MLN HECTARES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DIRECTORATE OF CASHEW RESEARCH(DCR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ARS AND UAS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DIRECTRATE OF CASHEW &amp; COCOA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DEVELOPMENT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CASHEW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GROWN IN OVER 17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STATES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PRODUCTION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–SET TO DOUBLE NEXT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DECADE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CASHEW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HIGHLY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VIABLE AND SUSTAINABLE CROP IN INDIA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IN" dirty="0"/>
          </a:p>
        </p:txBody>
      </p:sp>
      <p:pic>
        <p:nvPicPr>
          <p:cNvPr id="4" name="Picture 3" descr="make-in-India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1981200" cy="1056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2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      </a:t>
            </a:r>
            <a:r>
              <a:rPr lang="en-US" dirty="0" smtClean="0"/>
              <a:t>INDUSTRY</a:t>
            </a:r>
            <a:r>
              <a:rPr lang="en-US" dirty="0" smtClean="0"/>
              <a:t> </a:t>
            </a:r>
            <a:r>
              <a:rPr lang="en-US" dirty="0" smtClean="0"/>
              <a:t>STATUS</a:t>
            </a:r>
            <a:endParaRPr lang="en-IN" dirty="0"/>
          </a:p>
        </p:txBody>
      </p:sp>
      <p:pic>
        <p:nvPicPr>
          <p:cNvPr id="6" name="Picture 5" descr="make-in-India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1828800" cy="97536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4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INDUSTRY -A PAN INDIA PHENONMENON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SIZE OF THE INDUSTRY- OVER 2000 …SME SECTOR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PROCESSING 1.7 MLN MT OF RCN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WELL  ESTABLISHED PROCESSING TECHNOLOGY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MECHANISATION- STILL EVOLVING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LABOUR COMPONENT: &gt; 600,000 RURAL WOMEN </a:t>
            </a:r>
            <a:endParaRPr lang="en-IN" dirty="0"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2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         INDIAN MARKETS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@ 300,000 MT-LARGEST CONSUMER IN THE WORLD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GROWING @7-8 % PER ANUM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OGANISED RETAIL GROWING @10-12%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GROWTH SEGMENT-AS AN INGRDIENT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PRICES OF BROKENS =WHOLES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!!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HIGHEST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VALUE REALIZ ATION IN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PROCESSING-THE SUSTANCE FACTOR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IN" dirty="0"/>
          </a:p>
        </p:txBody>
      </p:sp>
      <p:pic>
        <p:nvPicPr>
          <p:cNvPr id="4" name="Picture 3" descr="make-in-India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1905000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2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       BANKING  SECTOR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519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93 COMMERCIAL BANKS-PUBLIC,PRIVATE &amp; FOREIGN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27 PUBLIC SECTOR BANKS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FLUSH WITH FUNDS… LOW INTREST REGIME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EXCELLENT NETWORK,TECHNOLOGY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OVERALL.. VERY STRONG SECTOR</a:t>
            </a:r>
            <a:endParaRPr lang="en-IN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make-in-India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4" y="228600"/>
            <a:ext cx="2143125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450</TotalTime>
  <Words>340</Words>
  <Application>Microsoft Office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MAKE IN INDIA</vt:lpstr>
      <vt:lpstr>Slide 2</vt:lpstr>
      <vt:lpstr>WHY INDIA??</vt:lpstr>
      <vt:lpstr>       WHY MAKE IN INDIA ??</vt:lpstr>
      <vt:lpstr>           CASHEW LEGACY IN INDIA</vt:lpstr>
      <vt:lpstr>RAW MATERIAL</vt:lpstr>
      <vt:lpstr>      INDUSTRY STATUS</vt:lpstr>
      <vt:lpstr>         INDIAN MARKETS</vt:lpstr>
      <vt:lpstr>       BANKING  SECTOR</vt:lpstr>
      <vt:lpstr>         GOVERNMENT SUPPORT</vt:lpstr>
      <vt:lpstr> DESTINATION INDIA </vt:lpstr>
      <vt:lpstr>INDIA….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IN INDIA</dc:title>
  <dc:creator>Personal</dc:creator>
  <cp:lastModifiedBy>Personal</cp:lastModifiedBy>
  <cp:revision>50</cp:revision>
  <dcterms:created xsi:type="dcterms:W3CDTF">2017-02-06T17:48:54Z</dcterms:created>
  <dcterms:modified xsi:type="dcterms:W3CDTF">2017-02-11T00:38:47Z</dcterms:modified>
</cp:coreProperties>
</file>