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ags/tag2.xml" ContentType="application/vnd.openxmlformats-officedocument.presentationml.tags+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ags/tag3.xml" ContentType="application/vnd.openxmlformats-officedocument.presentationml.tags+xml"/>
  <Override PartName="/ppt/theme/themeOverride11.xml" ContentType="application/vnd.openxmlformats-officedocument.themeOverride+xml"/>
  <Override PartName="/ppt/tags/tag4.xml" ContentType="application/vnd.openxmlformats-officedocument.presentationml.tags+xml"/>
  <Override PartName="/ppt/theme/themeOverride12.xml" ContentType="application/vnd.openxmlformats-officedocument.themeOverride+xml"/>
  <Override PartName="/ppt/tags/tag5.xml" ContentType="application/vnd.openxmlformats-officedocument.presentationml.tags+xml"/>
  <Override PartName="/ppt/theme/themeOverride13.xml" ContentType="application/vnd.openxmlformats-officedocument.themeOverride+xml"/>
  <Override PartName="/ppt/tags/tag6.xml" ContentType="application/vnd.openxmlformats-officedocument.presentationml.tags+xml"/>
  <Override PartName="/ppt/theme/themeOverride14.xml" ContentType="application/vnd.openxmlformats-officedocument.themeOverride+xml"/>
  <Override PartName="/ppt/tags/tag7.xml" ContentType="application/vnd.openxmlformats-officedocument.presentationml.tags+xml"/>
  <Override PartName="/ppt/theme/themeOverride15.xml" ContentType="application/vnd.openxmlformats-officedocument.themeOverride+xml"/>
  <Override PartName="/ppt/tags/tag8.xml" ContentType="application/vnd.openxmlformats-officedocument.presentationml.tags+xml"/>
  <Override PartName="/ppt/theme/themeOverride16.xml" ContentType="application/vnd.openxmlformats-officedocument.themeOverride+xml"/>
  <Override PartName="/ppt/tags/tag9.xml" ContentType="application/vnd.openxmlformats-officedocument.presentationml.tags+xml"/>
  <Override PartName="/ppt/theme/themeOverride17.xml" ContentType="application/vnd.openxmlformats-officedocument.themeOverride+xml"/>
  <Override PartName="/ppt/tags/tag10.xml" ContentType="application/vnd.openxmlformats-officedocument.presentationml.tags+xml"/>
  <Override PartName="/ppt/theme/themeOverride18.xml" ContentType="application/vnd.openxmlformats-officedocument.themeOverride+xml"/>
  <Override PartName="/ppt/tags/tag11.xml" ContentType="application/vnd.openxmlformats-officedocument.presentationml.tags+xml"/>
  <Override PartName="/ppt/theme/themeOverride19.xml" ContentType="application/vnd.openxmlformats-officedocument.themeOverride+xml"/>
  <Override PartName="/ppt/tags/tag12.xml" ContentType="application/vnd.openxmlformats-officedocument.presentationml.tags+xml"/>
  <Override PartName="/ppt/theme/themeOverride20.xml" ContentType="application/vnd.openxmlformats-officedocument.themeOverride+xml"/>
  <Override PartName="/ppt/tags/tag13.xml" ContentType="application/vnd.openxmlformats-officedocument.presentationml.tags+xml"/>
  <Override PartName="/ppt/theme/themeOverride21.xml" ContentType="application/vnd.openxmlformats-officedocument.themeOverride+xml"/>
  <Override PartName="/ppt/tags/tag14.xml" ContentType="application/vnd.openxmlformats-officedocument.presentationml.tags+xml"/>
  <Override PartName="/ppt/theme/themeOverride22.xml" ContentType="application/vnd.openxmlformats-officedocument.themeOverride+xml"/>
  <Override PartName="/ppt/tags/tag15.xml" ContentType="application/vnd.openxmlformats-officedocument.presentationml.tags+xml"/>
  <Override PartName="/ppt/theme/themeOverride23.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1" r:id="rId4"/>
  </p:sldMasterIdLst>
  <p:notesMasterIdLst>
    <p:notesMasterId r:id="rId12"/>
  </p:notesMasterIdLst>
  <p:sldIdLst>
    <p:sldId id="257" r:id="rId5"/>
    <p:sldId id="258" r:id="rId6"/>
    <p:sldId id="273" r:id="rId7"/>
    <p:sldId id="269" r:id="rId8"/>
    <p:sldId id="272" r:id="rId9"/>
    <p:sldId id="266" r:id="rId10"/>
    <p:sldId id="260" r:id="rId11"/>
  </p:sldIdLst>
  <p:sldSz cx="9144000" cy="6858000" type="screen4x3"/>
  <p:notesSz cx="6858000" cy="9144000"/>
  <p:custDataLst>
    <p:tags r:id="rId13"/>
  </p:custDataLst>
  <p:defaultTextStyle>
    <a:defPPr>
      <a:defRPr lang="de-D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3" pos="226">
          <p15:clr>
            <a:srgbClr val="A4A3A4"/>
          </p15:clr>
        </p15:guide>
        <p15:guide id="4" pos="5513">
          <p15:clr>
            <a:srgbClr val="A4A3A4"/>
          </p15:clr>
        </p15:guide>
        <p15:guide id="5" orient="horz" pos="183" userDrawn="1">
          <p15:clr>
            <a:srgbClr val="A4A3A4"/>
          </p15:clr>
        </p15:guide>
        <p15:guide id="6" orient="horz" pos="367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ëlle Bonnieux" initials="GB" lastIdx="40" clrIdx="0">
    <p:extLst>
      <p:ext uri="{19B8F6BF-5375-455C-9EA6-DF929625EA0E}">
        <p15:presenceInfo xmlns:p15="http://schemas.microsoft.com/office/powerpoint/2012/main" userId="S-1-5-21-2681727781-363448044-244080904-2191" providerId="AD"/>
      </p:ext>
    </p:extLst>
  </p:cmAuthor>
  <p:cmAuthor id="2" name="Marie-Anna Benard" initials="MB" lastIdx="4" clrIdx="1">
    <p:extLst>
      <p:ext uri="{19B8F6BF-5375-455C-9EA6-DF929625EA0E}">
        <p15:presenceInfo xmlns:p15="http://schemas.microsoft.com/office/powerpoint/2012/main" userId="S-1-5-21-2681727781-363448044-244080904-9312" providerId="AD"/>
      </p:ext>
    </p:extLst>
  </p:cmAuthor>
  <p:cmAuthor id="3" name="Daphne Bucher" initials="DB" lastIdx="2" clrIdx="2">
    <p:extLst>
      <p:ext uri="{19B8F6BF-5375-455C-9EA6-DF929625EA0E}">
        <p15:presenceInfo xmlns:p15="http://schemas.microsoft.com/office/powerpoint/2012/main" userId="S-1-5-21-2681727781-363448044-244080904-24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CFCE"/>
    <a:srgbClr val="E7E7E7"/>
    <a:srgbClr val="000000"/>
    <a:srgbClr val="DEE7D7"/>
    <a:srgbClr val="FFFFFF"/>
    <a:srgbClr val="E4DCDB"/>
    <a:srgbClr val="9E9FA0"/>
    <a:srgbClr val="00A7BA"/>
    <a:srgbClr val="F1EDED"/>
    <a:srgbClr val="F4EB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720" autoAdjust="0"/>
  </p:normalViewPr>
  <p:slideViewPr>
    <p:cSldViewPr snapToGrid="0" snapToObjects="1">
      <p:cViewPr varScale="1">
        <p:scale>
          <a:sx n="60" d="100"/>
          <a:sy n="60" d="100"/>
        </p:scale>
        <p:origin x="1368" y="300"/>
      </p:cViewPr>
      <p:guideLst>
        <p:guide pos="226"/>
        <p:guide pos="5513"/>
        <p:guide orient="horz" pos="183"/>
        <p:guide orient="horz" pos="367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rade Gothic LT Com" panose="020B0403040303020004" pitchFamily="34" charset="0"/>
              </a:defRPr>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rade Gothic LT Com" panose="020B0403040303020004" pitchFamily="34" charset="0"/>
              </a:defRPr>
            </a:lvl1pPr>
          </a:lstStyle>
          <a:p>
            <a:fld id="{3F87F78E-2E08-4A42-8F9D-51BF0E625D46}" type="datetimeFigureOut">
              <a:rPr lang="de-DE" smtClean="0"/>
              <a:pPr/>
              <a:t>10.02.2017</a:t>
            </a:fld>
            <a:endParaRPr lang="de-DE" dirty="0"/>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CH" dirty="0"/>
              <a:t>Mastertextformat bearbeiten</a:t>
            </a:r>
          </a:p>
          <a:p>
            <a:pPr lvl="1"/>
            <a:r>
              <a:rPr lang="de-CH" dirty="0"/>
              <a:t>Zweite Ebene</a:t>
            </a:r>
          </a:p>
          <a:p>
            <a:pPr lvl="2"/>
            <a:r>
              <a:rPr lang="de-CH" dirty="0"/>
              <a:t>Dritte Ebene</a:t>
            </a:r>
          </a:p>
          <a:p>
            <a:pPr lvl="3"/>
            <a:r>
              <a:rPr lang="de-CH" dirty="0"/>
              <a:t>Vierte Ebene</a:t>
            </a:r>
          </a:p>
          <a:p>
            <a:pPr lvl="4"/>
            <a:r>
              <a:rPr lang="de-CH" dirty="0"/>
              <a:t>Fünfte Ebene</a:t>
            </a:r>
            <a:endParaRPr lang="de-DE" dirty="0"/>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rade Gothic LT Com" panose="020B0403040303020004" pitchFamily="34" charset="0"/>
              </a:defRPr>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rade Gothic LT Com" panose="020B0403040303020004" pitchFamily="34" charset="0"/>
              </a:defRPr>
            </a:lvl1pPr>
          </a:lstStyle>
          <a:p>
            <a:fld id="{9639E749-457A-5041-A71A-4D68B71C9A3A}" type="slidenum">
              <a:rPr lang="de-DE" smtClean="0"/>
              <a:pPr/>
              <a:t>‹#›</a:t>
            </a:fld>
            <a:endParaRPr lang="de-DE" dirty="0"/>
          </a:p>
        </p:txBody>
      </p:sp>
    </p:spTree>
    <p:extLst>
      <p:ext uri="{BB962C8B-B14F-4D97-AF65-F5344CB8AC3E}">
        <p14:creationId xmlns:p14="http://schemas.microsoft.com/office/powerpoint/2010/main" val="313384882"/>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Trade Gothic LT Com" panose="020B0403040303020004" pitchFamily="34" charset="0"/>
        <a:ea typeface="+mn-ea"/>
        <a:cs typeface="+mn-cs"/>
      </a:defRPr>
    </a:lvl1pPr>
    <a:lvl2pPr marL="609585" algn="l" defTabSz="1219170" rtl="0" eaLnBrk="1" latinLnBrk="0" hangingPunct="1">
      <a:defRPr sz="1600" kern="1200">
        <a:solidFill>
          <a:schemeClr val="tx1"/>
        </a:solidFill>
        <a:latin typeface="Trade Gothic LT Com" panose="020B0403040303020004" pitchFamily="34" charset="0"/>
        <a:ea typeface="+mn-ea"/>
        <a:cs typeface="+mn-cs"/>
      </a:defRPr>
    </a:lvl2pPr>
    <a:lvl3pPr marL="1219170" algn="l" defTabSz="1219170" rtl="0" eaLnBrk="1" latinLnBrk="0" hangingPunct="1">
      <a:defRPr sz="1600" kern="1200">
        <a:solidFill>
          <a:schemeClr val="tx1"/>
        </a:solidFill>
        <a:latin typeface="Trade Gothic LT Com" panose="020B0403040303020004" pitchFamily="34" charset="0"/>
        <a:ea typeface="+mn-ea"/>
        <a:cs typeface="+mn-cs"/>
      </a:defRPr>
    </a:lvl3pPr>
    <a:lvl4pPr marL="1828754" algn="l" defTabSz="1219170" rtl="0" eaLnBrk="1" latinLnBrk="0" hangingPunct="1">
      <a:defRPr sz="1600" kern="1200">
        <a:solidFill>
          <a:schemeClr val="tx1"/>
        </a:solidFill>
        <a:latin typeface="Trade Gothic LT Com" panose="020B0403040303020004" pitchFamily="34" charset="0"/>
        <a:ea typeface="+mn-ea"/>
        <a:cs typeface="+mn-cs"/>
      </a:defRPr>
    </a:lvl4pPr>
    <a:lvl5pPr marL="2438339" algn="l" defTabSz="1219170" rtl="0" eaLnBrk="1" latinLnBrk="0" hangingPunct="1">
      <a:defRPr sz="1600" kern="1200">
        <a:solidFill>
          <a:schemeClr val="tx1"/>
        </a:solidFill>
        <a:latin typeface="Trade Gothic LT Com" panose="020B04030403030200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1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1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13.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14.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1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16.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17.xml"/></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18.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9.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hemeOverride" Target="../theme/themeOverride2.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20.xml"/></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21.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2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2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elfolie" preserve="1" userDrawn="1">
  <p:cSld name="Titelfolie">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sp>
        <p:nvSpPr>
          <p:cNvPr id="7"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31536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nfobox kurzer Untertitel" preserve="1" userDrawn="1">
  <p:cSld name="Infobox kurzer Untertite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8" name="Bildplatzhalter 7"/>
          <p:cNvSpPr>
            <a:spLocks noGrp="1"/>
          </p:cNvSpPr>
          <p:nvPr>
            <p:ph type="pic" sz="quarter" idx="13"/>
          </p:nvPr>
        </p:nvSpPr>
        <p:spPr>
          <a:xfrm>
            <a:off x="358773" y="1484313"/>
            <a:ext cx="5440364" cy="3827235"/>
          </a:xfrm>
        </p:spPr>
        <p:txBody>
          <a:bodyPr lIns="0" tIns="0" rIns="0" bIns="0">
            <a:normAutofit/>
          </a:bodyPr>
          <a:lstStyle>
            <a:lvl1pPr marL="0" indent="0">
              <a:buFontTx/>
              <a:buNone/>
              <a:defRPr sz="1200"/>
            </a:lvl1pPr>
          </a:lstStyle>
          <a:p>
            <a:r>
              <a:rPr lang="en-GB" dirty="0"/>
              <a:t>Click icon to add picture</a:t>
            </a:r>
          </a:p>
        </p:txBody>
      </p:sp>
      <p:sp>
        <p:nvSpPr>
          <p:cNvPr id="10" name="Textplatzhalter 9"/>
          <p:cNvSpPr>
            <a:spLocks noGrp="1"/>
          </p:cNvSpPr>
          <p:nvPr>
            <p:ph type="body" sz="quarter" idx="14" hasCustomPrompt="1"/>
          </p:nvPr>
        </p:nvSpPr>
        <p:spPr>
          <a:xfrm>
            <a:off x="5799138" y="1484313"/>
            <a:ext cx="2949575" cy="3827235"/>
          </a:xfrm>
          <a:solidFill>
            <a:schemeClr val="tx1">
              <a:lumMod val="20000"/>
              <a:lumOff val="80000"/>
            </a:schemeClr>
          </a:solidFill>
        </p:spPr>
        <p:txBody>
          <a:bodyPr lIns="180000" tIns="180000" rIns="180000" bIns="180000">
            <a:normAutofit/>
          </a:bodyPr>
          <a:lstStyle>
            <a:lvl1pPr marL="108000" indent="-108000">
              <a:lnSpc>
                <a:spcPts val="18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3" name="Textplatzhalter 12"/>
          <p:cNvSpPr>
            <a:spLocks noGrp="1"/>
          </p:cNvSpPr>
          <p:nvPr>
            <p:ph type="body" sz="quarter" idx="15"/>
          </p:nvPr>
        </p:nvSpPr>
        <p:spPr>
          <a:xfrm>
            <a:off x="358775" y="5452587"/>
            <a:ext cx="8389938"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6"/>
          </p:nvPr>
        </p:nvSpPr>
        <p:spPr/>
        <p:txBody>
          <a:bodyPr/>
          <a:lstStyle>
            <a:lvl1pPr>
              <a:defRPr>
                <a:latin typeface="Trade Gothic LT Com" panose="020B0503040303020004" pitchFamily="34" charset="0"/>
              </a:defRPr>
            </a:lvl1pPr>
          </a:lstStyle>
          <a:p>
            <a:fld id="{2BF54F01-2BC3-46D5-828D-DEE5212601C0}"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76799434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nfobox langer Untertitel" preserve="1" userDrawn="1">
  <p:cSld name="Infobox langer Untertite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820800"/>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8" name="Bildplatzhalter 7"/>
          <p:cNvSpPr>
            <a:spLocks noGrp="1"/>
          </p:cNvSpPr>
          <p:nvPr>
            <p:ph type="pic" sz="quarter" idx="13"/>
          </p:nvPr>
        </p:nvSpPr>
        <p:spPr>
          <a:xfrm>
            <a:off x="358773" y="1881188"/>
            <a:ext cx="5440364" cy="3430358"/>
          </a:xfrm>
        </p:spPr>
        <p:txBody>
          <a:bodyPr lIns="0" tIns="0" rIns="0" bIns="0">
            <a:normAutofit/>
          </a:bodyPr>
          <a:lstStyle>
            <a:lvl1pPr marL="0" indent="0">
              <a:buFontTx/>
              <a:buNone/>
              <a:defRPr sz="1200"/>
            </a:lvl1pPr>
          </a:lstStyle>
          <a:p>
            <a:r>
              <a:rPr lang="en-GB" dirty="0"/>
              <a:t>Click icon to add picture</a:t>
            </a:r>
          </a:p>
        </p:txBody>
      </p:sp>
      <p:sp>
        <p:nvSpPr>
          <p:cNvPr id="10" name="Textplatzhalter 9"/>
          <p:cNvSpPr>
            <a:spLocks noGrp="1"/>
          </p:cNvSpPr>
          <p:nvPr>
            <p:ph type="body" sz="quarter" idx="14" hasCustomPrompt="1"/>
          </p:nvPr>
        </p:nvSpPr>
        <p:spPr>
          <a:xfrm>
            <a:off x="5799138" y="1881188"/>
            <a:ext cx="2949575" cy="3430358"/>
          </a:xfrm>
          <a:solidFill>
            <a:schemeClr val="tx1">
              <a:lumMod val="20000"/>
              <a:lumOff val="80000"/>
            </a:schemeClr>
          </a:solidFill>
        </p:spPr>
        <p:txBody>
          <a:bodyPr lIns="180000" tIns="180000" rIns="180000" bIns="180000">
            <a:normAutofit/>
          </a:bodyPr>
          <a:lstStyle>
            <a:lvl1pPr marL="108000" indent="-108000">
              <a:lnSpc>
                <a:spcPts val="18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3" name="Textplatzhalter 12"/>
          <p:cNvSpPr>
            <a:spLocks noGrp="1"/>
          </p:cNvSpPr>
          <p:nvPr>
            <p:ph type="body" sz="quarter" idx="15"/>
          </p:nvPr>
        </p:nvSpPr>
        <p:spPr>
          <a:xfrm>
            <a:off x="358775" y="5452587"/>
            <a:ext cx="8389938"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6"/>
          </p:nvPr>
        </p:nvSpPr>
        <p:spPr/>
        <p:txBody>
          <a:bodyPr/>
          <a:lstStyle>
            <a:lvl1pPr>
              <a:defRPr>
                <a:latin typeface="Trade Gothic LT Com" panose="020B0503040303020004" pitchFamily="34" charset="0"/>
              </a:defRPr>
            </a:lvl1pPr>
          </a:lstStyle>
          <a:p>
            <a:fld id="{DB5E082D-1528-4A7B-937A-4B06FF477536}"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28676173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2 Inhalte" preserve="1" userDrawn="1">
  <p:cSld name="2 Inhalte">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8" name="Content Placeholder 7"/>
          <p:cNvSpPr>
            <a:spLocks noGrp="1"/>
          </p:cNvSpPr>
          <p:nvPr>
            <p:ph sz="quarter" idx="13"/>
          </p:nvPr>
        </p:nvSpPr>
        <p:spPr>
          <a:xfrm>
            <a:off x="358773" y="1484313"/>
            <a:ext cx="4107600" cy="434181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Content Placeholder 7"/>
          <p:cNvSpPr>
            <a:spLocks noGrp="1"/>
          </p:cNvSpPr>
          <p:nvPr>
            <p:ph sz="quarter" idx="14"/>
          </p:nvPr>
        </p:nvSpPr>
        <p:spPr>
          <a:xfrm>
            <a:off x="4641112" y="1484313"/>
            <a:ext cx="4107600" cy="434181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0" name="TextBox 9"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5" name="Slide Number Placeholder 4"/>
          <p:cNvSpPr>
            <a:spLocks noGrp="1"/>
          </p:cNvSpPr>
          <p:nvPr>
            <p:ph type="sldNum" sz="quarter" idx="15"/>
          </p:nvPr>
        </p:nvSpPr>
        <p:spPr/>
        <p:txBody>
          <a:bodyPr/>
          <a:lstStyle>
            <a:lvl1pPr>
              <a:defRPr>
                <a:latin typeface="Trade Gothic LT Com" panose="020B0503040303020004" pitchFamily="34" charset="0"/>
              </a:defRPr>
            </a:lvl1pPr>
          </a:lstStyle>
          <a:p>
            <a:fld id="{B8FE55C5-2388-49E3-8DBF-A9556CEC427E}"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22061003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Infoboxen 2-spaltig" preserve="1" userDrawn="1">
  <p:cSld name="Infoboxen 2-spalti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rgbClr val="715856"/>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0" name="Textplatzhalter 9"/>
          <p:cNvSpPr>
            <a:spLocks noGrp="1"/>
          </p:cNvSpPr>
          <p:nvPr>
            <p:ph type="body" sz="quarter" idx="14" hasCustomPrompt="1"/>
          </p:nvPr>
        </p:nvSpPr>
        <p:spPr>
          <a:xfrm>
            <a:off x="5308216" y="2041013"/>
            <a:ext cx="3433352" cy="3785110"/>
          </a:xfrm>
          <a:solidFill>
            <a:schemeClr val="tx1">
              <a:lumMod val="20000"/>
              <a:lumOff val="80000"/>
            </a:schemeClr>
          </a:solidFill>
        </p:spPr>
        <p:txBody>
          <a:bodyPr lIns="180000" tIns="180000" rIns="180000" bIns="180000">
            <a:normAutofit/>
          </a:bodyPr>
          <a:lstStyle>
            <a:lvl1pPr marL="108000" indent="-108000">
              <a:lnSpc>
                <a:spcPts val="2000"/>
              </a:lnSpc>
              <a:spcBef>
                <a:spcPts val="1600"/>
              </a:spcBef>
              <a:buSzPct val="70000"/>
              <a:buFont typeface="Wingdings" panose="05000000000000000000" pitchFamily="2" charset="2"/>
              <a:buChar char="§"/>
              <a:defRPr sz="16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1" name="Textplatzhalter 9"/>
          <p:cNvSpPr>
            <a:spLocks noGrp="1"/>
          </p:cNvSpPr>
          <p:nvPr>
            <p:ph type="body" sz="quarter" idx="15" hasCustomPrompt="1"/>
          </p:nvPr>
        </p:nvSpPr>
        <p:spPr>
          <a:xfrm>
            <a:off x="5308216" y="1484313"/>
            <a:ext cx="3433352" cy="556700"/>
          </a:xfrm>
          <a:solidFill>
            <a:schemeClr val="accent1"/>
          </a:solidFill>
          <a:ln>
            <a:solidFill>
              <a:schemeClr val="accent5"/>
            </a:solidFill>
          </a:ln>
        </p:spPr>
        <p:txBody>
          <a:bodyPr lIns="0" tIns="72000" rIns="0" bIns="0" anchor="ctr">
            <a:normAutofit/>
          </a:bodyPr>
          <a:lstStyle>
            <a:lvl1pPr marL="0" indent="0" algn="ctr">
              <a:lnSpc>
                <a:spcPts val="1800"/>
              </a:lnSpc>
              <a:buSzPct val="70000"/>
              <a:buFont typeface="Trade Gothic LT Com" charset="0"/>
              <a:buNone/>
              <a:defRPr sz="22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Titel</a:t>
            </a:r>
            <a:endParaRPr lang="en-GB" dirty="0"/>
          </a:p>
        </p:txBody>
      </p:sp>
      <p:sp>
        <p:nvSpPr>
          <p:cNvPr id="12" name="Textplatzhalter 9"/>
          <p:cNvSpPr>
            <a:spLocks noGrp="1"/>
          </p:cNvSpPr>
          <p:nvPr>
            <p:ph type="body" sz="quarter" idx="16" hasCustomPrompt="1"/>
          </p:nvPr>
        </p:nvSpPr>
        <p:spPr>
          <a:xfrm>
            <a:off x="358773" y="2041013"/>
            <a:ext cx="3433352" cy="3785110"/>
          </a:xfrm>
          <a:solidFill>
            <a:schemeClr val="tx1">
              <a:lumMod val="20000"/>
              <a:lumOff val="80000"/>
            </a:schemeClr>
          </a:solidFill>
        </p:spPr>
        <p:txBody>
          <a:bodyPr lIns="180000" tIns="180000" rIns="180000" bIns="180000">
            <a:normAutofit/>
          </a:bodyPr>
          <a:lstStyle>
            <a:lvl1pPr marL="108000" indent="-108000">
              <a:lnSpc>
                <a:spcPts val="2000"/>
              </a:lnSpc>
              <a:spcBef>
                <a:spcPts val="1600"/>
              </a:spcBef>
              <a:buSzPct val="70000"/>
              <a:buFont typeface="Wingdings" panose="05000000000000000000" pitchFamily="2" charset="2"/>
              <a:buChar char="§"/>
              <a:defRPr sz="16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14" name="Textplatzhalter 9"/>
          <p:cNvSpPr>
            <a:spLocks noGrp="1"/>
          </p:cNvSpPr>
          <p:nvPr>
            <p:ph type="body" sz="quarter" idx="17" hasCustomPrompt="1"/>
          </p:nvPr>
        </p:nvSpPr>
        <p:spPr>
          <a:xfrm>
            <a:off x="358773" y="1484313"/>
            <a:ext cx="3433352" cy="556701"/>
          </a:xfrm>
          <a:solidFill>
            <a:schemeClr val="accent1"/>
          </a:solidFill>
          <a:ln>
            <a:solidFill>
              <a:schemeClr val="accent5"/>
            </a:solidFill>
          </a:ln>
        </p:spPr>
        <p:txBody>
          <a:bodyPr lIns="0" tIns="72000" rIns="0" bIns="0" anchor="ctr">
            <a:normAutofit/>
          </a:bodyPr>
          <a:lstStyle>
            <a:lvl1pPr marL="0" indent="0" algn="ctr">
              <a:lnSpc>
                <a:spcPts val="1800"/>
              </a:lnSpc>
              <a:buSzPct val="70000"/>
              <a:buFont typeface="Trade Gothic LT Com" charset="0"/>
              <a:buNone/>
              <a:defRPr sz="22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Titel</a:t>
            </a:r>
            <a:endParaRPr lang="en-GB" dirty="0"/>
          </a:p>
        </p:txBody>
      </p:sp>
      <p:sp>
        <p:nvSpPr>
          <p:cNvPr id="15" name="Pfeil nach rechts 14"/>
          <p:cNvSpPr/>
          <p:nvPr/>
        </p:nvSpPr>
        <p:spPr>
          <a:xfrm>
            <a:off x="4177862" y="3034863"/>
            <a:ext cx="811924" cy="761068"/>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3" name="TextBox 12"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8"/>
          </p:nvPr>
        </p:nvSpPr>
        <p:spPr/>
        <p:txBody>
          <a:bodyPr/>
          <a:lstStyle>
            <a:lvl1pPr>
              <a:defRPr>
                <a:latin typeface="Trade Gothic LT Com" panose="020B0503040303020004" pitchFamily="34" charset="0"/>
              </a:defRPr>
            </a:lvl1pPr>
          </a:lstStyle>
          <a:p>
            <a:fld id="{D5CCAD51-356D-44B9-89EE-004E3E9E01B9}"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444138048"/>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Diagramm klein" preserve="1" userDrawn="1">
  <p:cSld name="Diagramm klein">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Diagrammplatzhalter 6"/>
          <p:cNvSpPr>
            <a:spLocks noGrp="1"/>
          </p:cNvSpPr>
          <p:nvPr>
            <p:ph type="chart" sz="quarter" idx="16"/>
          </p:nvPr>
        </p:nvSpPr>
        <p:spPr>
          <a:xfrm>
            <a:off x="358773" y="1484313"/>
            <a:ext cx="4107600" cy="4341811"/>
          </a:xfrm>
        </p:spPr>
        <p:txBody>
          <a:bodyPr lIns="0" tIns="0" rIns="0" bIns="0">
            <a:normAutofit/>
          </a:bodyPr>
          <a:lstStyle>
            <a:lvl1pPr marL="0" indent="0">
              <a:buFontTx/>
              <a:buNone/>
              <a:defRPr sz="1200"/>
            </a:lvl1pPr>
          </a:lstStyle>
          <a:p>
            <a:r>
              <a:rPr lang="en-GB" dirty="0"/>
              <a:t>Click icon to add chart</a:t>
            </a:r>
          </a:p>
        </p:txBody>
      </p:sp>
      <p:sp>
        <p:nvSpPr>
          <p:cNvPr id="8" name="Textplatzhalter 9"/>
          <p:cNvSpPr>
            <a:spLocks noGrp="1"/>
          </p:cNvSpPr>
          <p:nvPr>
            <p:ph type="body" sz="quarter" idx="14" hasCustomPrompt="1"/>
          </p:nvPr>
        </p:nvSpPr>
        <p:spPr>
          <a:xfrm>
            <a:off x="4641111" y="1484313"/>
            <a:ext cx="4107600" cy="4341811"/>
          </a:xfrm>
          <a:solidFill>
            <a:schemeClr val="tx1">
              <a:lumMod val="20000"/>
              <a:lumOff val="80000"/>
            </a:schemeClr>
          </a:solidFill>
        </p:spPr>
        <p:txBody>
          <a:bodyPr lIns="180000" tIns="180000" rIns="180000" bIns="180000">
            <a:normAutofit/>
          </a:bodyPr>
          <a:lstStyle>
            <a:lvl1pPr marL="108000" indent="-108000">
              <a:lnSpc>
                <a:spcPts val="1900"/>
              </a:lnSpc>
              <a:buSzPct val="70000"/>
              <a:buFont typeface="Wingdings" panose="05000000000000000000" pitchFamily="2" charset="2"/>
              <a:buChar char="§"/>
              <a:defRPr sz="1400" baseline="0"/>
            </a:lvl1pPr>
            <a:lvl2pPr marL="800100" indent="-342900">
              <a:buFont typeface="Trade Gothic LT Com" charset="0"/>
              <a:buChar char="•"/>
              <a:defRPr/>
            </a:lvl2pPr>
            <a:lvl3pPr marL="1257300" indent="-342900">
              <a:buFont typeface="Trade Gothic LT Com" charset="0"/>
              <a:buChar char="•"/>
              <a:defRPr/>
            </a:lvl3pPr>
            <a:lvl4pPr marL="1657350" indent="-285750">
              <a:buFont typeface="Trade Gothic LT Com" charset="0"/>
              <a:buChar char="•"/>
              <a:defRPr/>
            </a:lvl4pPr>
            <a:lvl5pPr marL="2114550" indent="-285750">
              <a:buFont typeface="Trade Gothic LT Com" charset="0"/>
              <a:buChar char="•"/>
              <a:defRPr/>
            </a:lvl5pPr>
          </a:lstStyle>
          <a:p>
            <a:pPr lvl="0"/>
            <a:r>
              <a:rPr lang="en-GB" dirty="0" err="1"/>
              <a:t>Mastertextformat</a:t>
            </a:r>
            <a:r>
              <a:rPr lang="en-GB" dirty="0"/>
              <a:t> </a:t>
            </a:r>
            <a:r>
              <a:rPr lang="en-GB" dirty="0" err="1"/>
              <a:t>bearbeiten</a:t>
            </a:r>
            <a:endParaRPr lang="en-GB" dirty="0"/>
          </a:p>
        </p:txBody>
      </p:sp>
      <p:sp>
        <p:nvSpPr>
          <p:cNvPr id="9" name="TextBox 8"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7"/>
          </p:nvPr>
        </p:nvSpPr>
        <p:spPr/>
        <p:txBody>
          <a:bodyPr/>
          <a:lstStyle>
            <a:lvl1pPr>
              <a:defRPr>
                <a:latin typeface="Trade Gothic LT Com" panose="020B0503040303020004" pitchFamily="34" charset="0"/>
              </a:defRPr>
            </a:lvl1pPr>
          </a:lstStyle>
          <a:p>
            <a:fld id="{FE77EB10-FA3B-4D3C-8D5C-C298313FFFF4}"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15599240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nfoboxen" preserve="1" userDrawn="1">
  <p:cSld name="Infoboxen">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5" name="Textplatzhalter 14"/>
          <p:cNvSpPr>
            <a:spLocks noGrp="1"/>
          </p:cNvSpPr>
          <p:nvPr>
            <p:ph type="body" sz="quarter" idx="16" hasCustomPrompt="1"/>
          </p:nvPr>
        </p:nvSpPr>
        <p:spPr>
          <a:xfrm>
            <a:off x="358773" y="1484313"/>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17" name="Textplatzhalter 16"/>
          <p:cNvSpPr>
            <a:spLocks noGrp="1"/>
          </p:cNvSpPr>
          <p:nvPr>
            <p:ph type="body" sz="quarter" idx="17"/>
          </p:nvPr>
        </p:nvSpPr>
        <p:spPr>
          <a:xfrm>
            <a:off x="3545890" y="148431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3" name="Textplatzhalter 14"/>
          <p:cNvSpPr>
            <a:spLocks noGrp="1"/>
          </p:cNvSpPr>
          <p:nvPr>
            <p:ph type="body" sz="quarter" idx="18" hasCustomPrompt="1"/>
          </p:nvPr>
        </p:nvSpPr>
        <p:spPr>
          <a:xfrm>
            <a:off x="358773" y="2819589"/>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24" name="Textplatzhalter 16"/>
          <p:cNvSpPr>
            <a:spLocks noGrp="1"/>
          </p:cNvSpPr>
          <p:nvPr>
            <p:ph type="body" sz="quarter" idx="19"/>
          </p:nvPr>
        </p:nvSpPr>
        <p:spPr>
          <a:xfrm>
            <a:off x="3545889" y="2819589"/>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5" name="Textplatzhalter 14"/>
          <p:cNvSpPr>
            <a:spLocks noGrp="1"/>
          </p:cNvSpPr>
          <p:nvPr>
            <p:ph type="body" sz="quarter" idx="20" hasCustomPrompt="1"/>
          </p:nvPr>
        </p:nvSpPr>
        <p:spPr>
          <a:xfrm>
            <a:off x="358773" y="4157393"/>
            <a:ext cx="1748320" cy="1224000"/>
          </a:xfrm>
          <a:solidFill>
            <a:schemeClr val="accent1"/>
          </a:solidFill>
          <a:ln>
            <a:solidFill>
              <a:schemeClr val="accent5"/>
            </a:solidFill>
          </a:ln>
        </p:spPr>
        <p:txBody>
          <a:bodyPr lIns="0" tIns="0" rIns="0" bIns="0" anchor="ctr">
            <a:normAutofit/>
          </a:bodyPr>
          <a:lstStyle>
            <a:lvl1pPr marL="0" indent="0" algn="ctr">
              <a:buFontTx/>
              <a:buNone/>
              <a:defRPr sz="1800" b="0" i="0">
                <a:solidFill>
                  <a:schemeClr val="bg1"/>
                </a:solidFill>
                <a:latin typeface="Trade Gothic LT Com Bold" panose="020B0803040303020004" pitchFamily="34" charset="0"/>
                <a:ea typeface="Trade Gothic LT Com Bold" panose="020B0803040303020004" pitchFamily="34" charset="0"/>
                <a:cs typeface="Trade Gothic LT Com Bold" panose="020B0803040303020004" pitchFamily="34" charset="0"/>
              </a:defRPr>
            </a:lvl1pPr>
          </a:lstStyle>
          <a:p>
            <a:pPr lvl="0"/>
            <a:r>
              <a:rPr lang="en-GB" dirty="0" err="1"/>
              <a:t>Titel</a:t>
            </a:r>
            <a:endParaRPr lang="en-GB" dirty="0"/>
          </a:p>
        </p:txBody>
      </p:sp>
      <p:sp>
        <p:nvSpPr>
          <p:cNvPr id="26" name="Textplatzhalter 16"/>
          <p:cNvSpPr>
            <a:spLocks noGrp="1"/>
          </p:cNvSpPr>
          <p:nvPr>
            <p:ph type="body" sz="quarter" idx="21"/>
          </p:nvPr>
        </p:nvSpPr>
        <p:spPr>
          <a:xfrm>
            <a:off x="3545889" y="415739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18" name="Textplatzhalter 16"/>
          <p:cNvSpPr>
            <a:spLocks noGrp="1"/>
          </p:cNvSpPr>
          <p:nvPr>
            <p:ph type="body" sz="quarter" idx="27" hasCustomPrompt="1"/>
          </p:nvPr>
        </p:nvSpPr>
        <p:spPr>
          <a:xfrm>
            <a:off x="2107096" y="2819589"/>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19" name="Textplatzhalter 16"/>
          <p:cNvSpPr>
            <a:spLocks noGrp="1"/>
          </p:cNvSpPr>
          <p:nvPr>
            <p:ph type="body" sz="quarter" idx="28" hasCustomPrompt="1"/>
          </p:nvPr>
        </p:nvSpPr>
        <p:spPr>
          <a:xfrm>
            <a:off x="2107096" y="415739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22" name="Textplatzhalter 16"/>
          <p:cNvSpPr>
            <a:spLocks noGrp="1"/>
          </p:cNvSpPr>
          <p:nvPr>
            <p:ph type="body" sz="quarter" idx="29" hasCustomPrompt="1"/>
          </p:nvPr>
        </p:nvSpPr>
        <p:spPr>
          <a:xfrm>
            <a:off x="2107096" y="148431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37" name="Textplatzhalter 16"/>
          <p:cNvSpPr>
            <a:spLocks noGrp="1"/>
          </p:cNvSpPr>
          <p:nvPr>
            <p:ph type="body" sz="quarter" idx="30"/>
          </p:nvPr>
        </p:nvSpPr>
        <p:spPr>
          <a:xfrm>
            <a:off x="3545889" y="2117380"/>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8" name="Textplatzhalter 16"/>
          <p:cNvSpPr>
            <a:spLocks noGrp="1"/>
          </p:cNvSpPr>
          <p:nvPr>
            <p:ph type="body" sz="quarter" idx="31"/>
          </p:nvPr>
        </p:nvSpPr>
        <p:spPr>
          <a:xfrm>
            <a:off x="3545889" y="345696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9" name="Textplatzhalter 16"/>
          <p:cNvSpPr>
            <a:spLocks noGrp="1"/>
          </p:cNvSpPr>
          <p:nvPr>
            <p:ph type="body" sz="quarter" idx="32"/>
          </p:nvPr>
        </p:nvSpPr>
        <p:spPr>
          <a:xfrm>
            <a:off x="3545889" y="4787114"/>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40" name="Textplatzhalter 16"/>
          <p:cNvSpPr>
            <a:spLocks noGrp="1"/>
          </p:cNvSpPr>
          <p:nvPr>
            <p:ph type="body" sz="quarter" idx="33" hasCustomPrompt="1"/>
          </p:nvPr>
        </p:nvSpPr>
        <p:spPr>
          <a:xfrm>
            <a:off x="2107092" y="345696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1" name="Textplatzhalter 16"/>
          <p:cNvSpPr>
            <a:spLocks noGrp="1"/>
          </p:cNvSpPr>
          <p:nvPr>
            <p:ph type="body" sz="quarter" idx="34" hasCustomPrompt="1"/>
          </p:nvPr>
        </p:nvSpPr>
        <p:spPr>
          <a:xfrm>
            <a:off x="2107096" y="4791515"/>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2" name="Textplatzhalter 16"/>
          <p:cNvSpPr>
            <a:spLocks noGrp="1"/>
          </p:cNvSpPr>
          <p:nvPr>
            <p:ph type="body" sz="quarter" idx="35" hasCustomPrompt="1"/>
          </p:nvPr>
        </p:nvSpPr>
        <p:spPr>
          <a:xfrm>
            <a:off x="2107093" y="2117380"/>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3"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27" name="TextBox 2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36"/>
          </p:nvPr>
        </p:nvSpPr>
        <p:spPr/>
        <p:txBody>
          <a:bodyPr/>
          <a:lstStyle>
            <a:lvl1pPr>
              <a:defRPr>
                <a:latin typeface="Trade Gothic LT Com" panose="020B0503040303020004" pitchFamily="34" charset="0"/>
              </a:defRPr>
            </a:lvl1pPr>
          </a:lstStyle>
          <a:p>
            <a:fld id="{7C4A56C7-0069-49E5-9ED7-510C6F611C77}"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304187524"/>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Infoboxen mit Bilder" preserve="1" userDrawn="1">
  <p:cSld name="Infoboxen mit Bil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7" name="Textplatzhalter 16"/>
          <p:cNvSpPr>
            <a:spLocks noGrp="1"/>
          </p:cNvSpPr>
          <p:nvPr>
            <p:ph type="body" sz="quarter" idx="17"/>
          </p:nvPr>
        </p:nvSpPr>
        <p:spPr>
          <a:xfrm>
            <a:off x="3545890" y="148431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4" name="Textplatzhalter 16"/>
          <p:cNvSpPr>
            <a:spLocks noGrp="1"/>
          </p:cNvSpPr>
          <p:nvPr>
            <p:ph type="body" sz="quarter" idx="19"/>
          </p:nvPr>
        </p:nvSpPr>
        <p:spPr>
          <a:xfrm>
            <a:off x="3545889" y="2819589"/>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26" name="Textplatzhalter 16"/>
          <p:cNvSpPr>
            <a:spLocks noGrp="1"/>
          </p:cNvSpPr>
          <p:nvPr>
            <p:ph type="body" sz="quarter" idx="21"/>
          </p:nvPr>
        </p:nvSpPr>
        <p:spPr>
          <a:xfrm>
            <a:off x="3545889" y="415739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18" name="Textplatzhalter 16"/>
          <p:cNvSpPr>
            <a:spLocks noGrp="1"/>
          </p:cNvSpPr>
          <p:nvPr>
            <p:ph type="body" sz="quarter" idx="27" hasCustomPrompt="1"/>
          </p:nvPr>
        </p:nvSpPr>
        <p:spPr>
          <a:xfrm>
            <a:off x="2107096" y="2819589"/>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19" name="Textplatzhalter 16"/>
          <p:cNvSpPr>
            <a:spLocks noGrp="1"/>
          </p:cNvSpPr>
          <p:nvPr>
            <p:ph type="body" sz="quarter" idx="28" hasCustomPrompt="1"/>
          </p:nvPr>
        </p:nvSpPr>
        <p:spPr>
          <a:xfrm>
            <a:off x="2107096" y="415739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22" name="Textplatzhalter 16"/>
          <p:cNvSpPr>
            <a:spLocks noGrp="1"/>
          </p:cNvSpPr>
          <p:nvPr>
            <p:ph type="body" sz="quarter" idx="29" hasCustomPrompt="1"/>
          </p:nvPr>
        </p:nvSpPr>
        <p:spPr>
          <a:xfrm>
            <a:off x="2107096" y="148431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37" name="Textplatzhalter 16"/>
          <p:cNvSpPr>
            <a:spLocks noGrp="1"/>
          </p:cNvSpPr>
          <p:nvPr>
            <p:ph type="body" sz="quarter" idx="30"/>
          </p:nvPr>
        </p:nvSpPr>
        <p:spPr>
          <a:xfrm>
            <a:off x="3545889" y="2117380"/>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8" name="Textplatzhalter 16"/>
          <p:cNvSpPr>
            <a:spLocks noGrp="1"/>
          </p:cNvSpPr>
          <p:nvPr>
            <p:ph type="body" sz="quarter" idx="31"/>
          </p:nvPr>
        </p:nvSpPr>
        <p:spPr>
          <a:xfrm>
            <a:off x="3545889" y="3456963"/>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39" name="Textplatzhalter 16"/>
          <p:cNvSpPr>
            <a:spLocks noGrp="1"/>
          </p:cNvSpPr>
          <p:nvPr>
            <p:ph type="body" sz="quarter" idx="32"/>
          </p:nvPr>
        </p:nvSpPr>
        <p:spPr>
          <a:xfrm>
            <a:off x="3545889" y="4787114"/>
            <a:ext cx="5202823" cy="594000"/>
          </a:xfrm>
          <a:solidFill>
            <a:srgbClr val="E4DCDB"/>
          </a:solidFill>
        </p:spPr>
        <p:txBody>
          <a:bodyPr lIns="108000" tIns="144000" rIns="108000" bIns="108000" anchor="ctr">
            <a:noAutofit/>
          </a:bodyPr>
          <a:lstStyle>
            <a:lvl1pPr marL="108000" indent="-108000">
              <a:spcBef>
                <a:spcPts val="600"/>
              </a:spcBef>
              <a:buSzPct val="70000"/>
              <a:buFont typeface="Wingdings" panose="05000000000000000000" pitchFamily="2" charset="2"/>
              <a:buChar char="§"/>
              <a:defRPr sz="12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Click to edit Master text styles</a:t>
            </a:r>
          </a:p>
        </p:txBody>
      </p:sp>
      <p:sp>
        <p:nvSpPr>
          <p:cNvPr id="40" name="Textplatzhalter 16"/>
          <p:cNvSpPr>
            <a:spLocks noGrp="1"/>
          </p:cNvSpPr>
          <p:nvPr>
            <p:ph type="body" sz="quarter" idx="33" hasCustomPrompt="1"/>
          </p:nvPr>
        </p:nvSpPr>
        <p:spPr>
          <a:xfrm>
            <a:off x="2107092" y="3456963"/>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1" name="Textplatzhalter 16"/>
          <p:cNvSpPr>
            <a:spLocks noGrp="1"/>
          </p:cNvSpPr>
          <p:nvPr>
            <p:ph type="body" sz="quarter" idx="34" hasCustomPrompt="1"/>
          </p:nvPr>
        </p:nvSpPr>
        <p:spPr>
          <a:xfrm>
            <a:off x="2107096" y="4791515"/>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2" name="Textplatzhalter 16"/>
          <p:cNvSpPr>
            <a:spLocks noGrp="1"/>
          </p:cNvSpPr>
          <p:nvPr>
            <p:ph type="body" sz="quarter" idx="35" hasCustomPrompt="1"/>
          </p:nvPr>
        </p:nvSpPr>
        <p:spPr>
          <a:xfrm>
            <a:off x="2107093" y="2117380"/>
            <a:ext cx="1438793" cy="594000"/>
          </a:xfrm>
          <a:solidFill>
            <a:schemeClr val="tx1"/>
          </a:solidFill>
        </p:spPr>
        <p:txBody>
          <a:bodyPr lIns="0" tIns="0" rIns="0" bIns="0" anchor="ctr">
            <a:noAutofit/>
          </a:bodyPr>
          <a:lstStyle>
            <a:lvl1pPr marL="0" indent="0" algn="ctr">
              <a:spcBef>
                <a:spcPts val="600"/>
              </a:spcBef>
              <a:buSzPct val="70000"/>
              <a:buFont typeface="Trade Gothic LT Com" charset="0"/>
              <a:buNone/>
              <a:defRPr lang="de-CH" sz="1400" b="0" i="0" kern="1200" spc="30" baseline="0" dirty="0" smtClean="0">
                <a:solidFill>
                  <a:schemeClr val="bg1"/>
                </a:solidFill>
                <a:latin typeface="Bitter" charset="0"/>
                <a:ea typeface="Bitter" charset="0"/>
                <a:cs typeface="Bitter" charset="0"/>
              </a:defRPr>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GB" dirty="0"/>
              <a:t>20</a:t>
            </a:r>
          </a:p>
        </p:txBody>
      </p:sp>
      <p:sp>
        <p:nvSpPr>
          <p:cNvPr id="43"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27" name="TextBox 2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36"/>
          </p:nvPr>
        </p:nvSpPr>
        <p:spPr/>
        <p:txBody>
          <a:bodyPr/>
          <a:lstStyle>
            <a:lvl1pPr>
              <a:defRPr>
                <a:latin typeface="Trade Gothic LT Com" panose="020B0503040303020004" pitchFamily="34" charset="0"/>
              </a:defRPr>
            </a:lvl1pPr>
          </a:lstStyle>
          <a:p>
            <a:fld id="{388003D1-5036-46B4-B9BD-F33550BF6428}" type="slidenum">
              <a:rPr lang="en-GB" smtClean="0"/>
              <a:pPr/>
              <a:t>‹#›</a:t>
            </a:fld>
            <a:endParaRPr lang="en-GB" dirty="0"/>
          </a:p>
        </p:txBody>
      </p:sp>
      <p:sp>
        <p:nvSpPr>
          <p:cNvPr id="28" name="Picture Placeholder 5"/>
          <p:cNvSpPr>
            <a:spLocks noGrp="1"/>
          </p:cNvSpPr>
          <p:nvPr>
            <p:ph type="pic" sz="quarter" idx="37" hasCustomPrompt="1"/>
          </p:nvPr>
        </p:nvSpPr>
        <p:spPr>
          <a:xfrm>
            <a:off x="358773" y="1484313"/>
            <a:ext cx="1748320" cy="1224000"/>
          </a:xfrm>
        </p:spPr>
        <p:txBody>
          <a:bodyPr bIns="540000" anchor="ctr"/>
          <a:lstStyle>
            <a:lvl1pPr marL="0" indent="0" algn="ctr">
              <a:buNone/>
              <a:defRPr sz="1800"/>
            </a:lvl1pPr>
          </a:lstStyle>
          <a:p>
            <a:r>
              <a:rPr lang="en-GB" dirty="0"/>
              <a:t>Picture</a:t>
            </a:r>
          </a:p>
        </p:txBody>
      </p:sp>
      <p:sp>
        <p:nvSpPr>
          <p:cNvPr id="29" name="Picture Placeholder 5"/>
          <p:cNvSpPr>
            <a:spLocks noGrp="1"/>
          </p:cNvSpPr>
          <p:nvPr>
            <p:ph type="pic" sz="quarter" idx="38" hasCustomPrompt="1"/>
          </p:nvPr>
        </p:nvSpPr>
        <p:spPr>
          <a:xfrm>
            <a:off x="358773" y="2819589"/>
            <a:ext cx="1748320" cy="1224000"/>
          </a:xfrm>
        </p:spPr>
        <p:txBody>
          <a:bodyPr bIns="540000" anchor="ctr"/>
          <a:lstStyle>
            <a:lvl1pPr marL="0" indent="0" algn="ctr">
              <a:buNone/>
              <a:defRPr sz="1800"/>
            </a:lvl1pPr>
          </a:lstStyle>
          <a:p>
            <a:r>
              <a:rPr lang="en-GB" dirty="0"/>
              <a:t>Picture</a:t>
            </a:r>
          </a:p>
        </p:txBody>
      </p:sp>
      <p:sp>
        <p:nvSpPr>
          <p:cNvPr id="30" name="Picture Placeholder 10"/>
          <p:cNvSpPr>
            <a:spLocks noGrp="1"/>
          </p:cNvSpPr>
          <p:nvPr>
            <p:ph type="pic" sz="quarter" idx="39" hasCustomPrompt="1"/>
          </p:nvPr>
        </p:nvSpPr>
        <p:spPr>
          <a:xfrm>
            <a:off x="358773" y="4157393"/>
            <a:ext cx="1748320" cy="1224000"/>
          </a:xfrm>
        </p:spPr>
        <p:txBody>
          <a:bodyPr bIns="540000" anchor="ctr"/>
          <a:lstStyle>
            <a:lvl1pPr marL="0" indent="0" algn="ctr">
              <a:buNone/>
              <a:defRPr sz="1800"/>
            </a:lvl1pPr>
          </a:lstStyle>
          <a:p>
            <a:r>
              <a:rPr lang="en-GB" dirty="0"/>
              <a:t>Picture</a:t>
            </a:r>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261464517"/>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abelle1" preserve="1" userDrawn="1">
  <p:cSld name="Tabelle1">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p>
            <a:fld id="{2E4FEBD2-3540-4A56-B386-FFF70AFC1D0E}" type="slidenum">
              <a:rPr lang="en-GB" smtClean="0"/>
              <a:pPr/>
              <a:t>‹#›</a:t>
            </a:fld>
            <a:endParaRPr lang="en-GB" dirty="0"/>
          </a:p>
        </p:txBody>
      </p:sp>
      <p:sp>
        <p:nvSpPr>
          <p:cNvPr id="6"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Textplatzhalter 2"/>
          <p:cNvSpPr>
            <a:spLocks noGrp="1"/>
          </p:cNvSpPr>
          <p:nvPr>
            <p:ph idx="12"/>
          </p:nvPr>
        </p:nvSpPr>
        <p:spPr>
          <a:xfrm>
            <a:off x="358773" y="1484312"/>
            <a:ext cx="8389938" cy="4341811"/>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5" name="Title 4"/>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3835277535"/>
      </p:ext>
    </p:extLst>
  </p:cSld>
  <p:clrMapOvr>
    <a:masterClrMapping/>
  </p:clrMapOvr>
  <p:transition spd="slow">
    <p:push dir="u"/>
  </p:transition>
  <p:hf hdr="0"/>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abelle2" preserve="1" userDrawn="1">
  <p:cSld name="Tabelle2">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p>
            <a:fld id="{E9E280F1-9621-45CC-A533-AE51EA13F06F}" type="slidenum">
              <a:rPr lang="en-GB" smtClean="0"/>
              <a:pPr/>
              <a:t>‹#›</a:t>
            </a:fld>
            <a:endParaRPr lang="en-GB" dirty="0"/>
          </a:p>
        </p:txBody>
      </p:sp>
      <p:sp>
        <p:nvSpPr>
          <p:cNvPr id="5"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Textplatzhalter 12"/>
          <p:cNvSpPr>
            <a:spLocks noGrp="1"/>
          </p:cNvSpPr>
          <p:nvPr>
            <p:ph type="body" sz="quarter" idx="15"/>
          </p:nvPr>
        </p:nvSpPr>
        <p:spPr>
          <a:xfrm>
            <a:off x="358773" y="5452587"/>
            <a:ext cx="8389939" cy="375126"/>
          </a:xfrm>
        </p:spPr>
        <p:txBody>
          <a:bodyPr lIns="0" tIns="108000" rIns="0" bIns="0">
            <a:normAutofit/>
          </a:bodyPr>
          <a:lstStyle>
            <a:lvl1pPr marL="0" indent="0">
              <a:lnSpc>
                <a:spcPts val="1500"/>
              </a:lnSpc>
              <a:spcBef>
                <a:spcPts val="0"/>
              </a:spcBef>
              <a:buFontTx/>
              <a:buNone/>
              <a:defRPr sz="1200"/>
            </a:lvl1pPr>
          </a:lstStyle>
          <a:p>
            <a:pPr lvl="0"/>
            <a:r>
              <a:rPr lang="en-GB" dirty="0"/>
              <a:t>Click to edit Master text styles</a:t>
            </a:r>
          </a:p>
        </p:txBody>
      </p:sp>
      <p:sp>
        <p:nvSpPr>
          <p:cNvPr id="11" name="Textplatzhalter 2"/>
          <p:cNvSpPr>
            <a:spLocks noGrp="1"/>
          </p:cNvSpPr>
          <p:nvPr>
            <p:ph idx="16"/>
          </p:nvPr>
        </p:nvSpPr>
        <p:spPr>
          <a:xfrm>
            <a:off x="358773" y="1484312"/>
            <a:ext cx="8389938" cy="3826800"/>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Title 5"/>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508327482"/>
      </p:ext>
    </p:extLst>
  </p:cSld>
  <p:clrMapOvr>
    <a:masterClrMapping/>
  </p:clrMapOvr>
  <p:transition spd="slow">
    <p:push dir="u"/>
  </p:transition>
  <p:hf hdr="0"/>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leere Seite ohne Text" preserve="1" userDrawn="1">
  <p:cSld name="leere Seite ohne Tex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6" name="TextBox 5"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2"/>
          </p:nvPr>
        </p:nvSpPr>
        <p:spPr/>
        <p:txBody>
          <a:bodyPr/>
          <a:lstStyle>
            <a:lvl1pPr>
              <a:defRPr>
                <a:latin typeface="Trade Gothic LT Com" panose="020B0503040303020004" pitchFamily="34" charset="0"/>
              </a:defRPr>
            </a:lvl1pPr>
          </a:lstStyle>
          <a:p>
            <a:fld id="{FF61FEFC-C355-4BDC-909B-2EBE92AFDAFA}"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200900677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leere Seite mit Lauftext normal" preserve="1" userDrawn="1">
  <p:cSld name="leere Seite mit Lauftext normal">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9" name="Content Placeholder 7"/>
          <p:cNvSpPr>
            <a:spLocks noGrp="1"/>
          </p:cNvSpPr>
          <p:nvPr>
            <p:ph sz="quarter" idx="13"/>
          </p:nvPr>
        </p:nvSpPr>
        <p:spPr>
          <a:xfrm>
            <a:off x="358773" y="1484313"/>
            <a:ext cx="8389938" cy="4341811"/>
          </a:xfrm>
        </p:spPr>
        <p:txBody>
          <a:bodyPr/>
          <a:lstStyle>
            <a:lvl1pPr>
              <a:defRPr sz="2400"/>
            </a:lvl1pPr>
            <a:lvl2pPr>
              <a:defRPr sz="2000"/>
            </a:lvl2pPr>
            <a:lvl3pPr>
              <a:defRPr sz="18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Box 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4"/>
          </p:nvPr>
        </p:nvSpPr>
        <p:spPr/>
        <p:txBody>
          <a:bodyPr/>
          <a:lstStyle>
            <a:lvl1pPr>
              <a:defRPr>
                <a:latin typeface="Trade Gothic LT Com" panose="020B0503040303020004" pitchFamily="34" charset="0"/>
              </a:defRPr>
            </a:lvl1pPr>
          </a:lstStyle>
          <a:p>
            <a:fld id="{513AE3A5-2500-4590-8623-0BF9CD10A160}"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4019507956"/>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Diagramm gross" preserve="1" userDrawn="1">
  <p:cSld name="Diagramm gross">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3"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7" name="Diagrammplatzhalter 6"/>
          <p:cNvSpPr>
            <a:spLocks noGrp="1"/>
          </p:cNvSpPr>
          <p:nvPr>
            <p:ph type="chart" sz="quarter" idx="16"/>
          </p:nvPr>
        </p:nvSpPr>
        <p:spPr>
          <a:xfrm>
            <a:off x="358773" y="1484314"/>
            <a:ext cx="8389938" cy="4341811"/>
          </a:xfrm>
        </p:spPr>
        <p:txBody>
          <a:bodyPr lIns="0" tIns="0" rIns="0" bIns="0">
            <a:normAutofit/>
          </a:bodyPr>
          <a:lstStyle>
            <a:lvl1pPr marL="0" indent="0">
              <a:buFontTx/>
              <a:buNone/>
              <a:defRPr sz="1200"/>
            </a:lvl1pPr>
          </a:lstStyle>
          <a:p>
            <a:r>
              <a:rPr lang="en-GB" dirty="0"/>
              <a:t>Click icon to add chart</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6" name="Slide Number Placeholder 5"/>
          <p:cNvSpPr>
            <a:spLocks noGrp="1"/>
          </p:cNvSpPr>
          <p:nvPr>
            <p:ph type="sldNum" sz="quarter" idx="17"/>
          </p:nvPr>
        </p:nvSpPr>
        <p:spPr/>
        <p:txBody>
          <a:bodyPr/>
          <a:lstStyle>
            <a:lvl1pPr>
              <a:defRPr>
                <a:latin typeface="Trade Gothic LT Com" panose="020B0503040303020004" pitchFamily="34" charset="0"/>
              </a:defRPr>
            </a:lvl1pPr>
          </a:lstStyle>
          <a:p>
            <a:fld id="{422145CF-2A98-49F0-B29E-16B9742FDCBB}" type="slidenum">
              <a:rPr lang="en-GB" smtClean="0"/>
              <a:pPr/>
              <a:t>‹#›</a:t>
            </a:fld>
            <a:endParaRPr lang="en-GB" dirty="0"/>
          </a:p>
        </p:txBody>
      </p:sp>
      <p:sp>
        <p:nvSpPr>
          <p:cNvPr id="4" name="Title 3"/>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59529695"/>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Kontakt" preserve="1" userDrawn="1">
  <p:cSld name="Kontak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7" name="Bildplatzhalter 6"/>
          <p:cNvSpPr>
            <a:spLocks noGrp="1"/>
          </p:cNvSpPr>
          <p:nvPr>
            <p:ph type="pic" sz="quarter" idx="13"/>
          </p:nvPr>
        </p:nvSpPr>
        <p:spPr>
          <a:xfrm>
            <a:off x="5423337" y="1484314"/>
            <a:ext cx="3325375" cy="4341811"/>
          </a:xfrm>
        </p:spPr>
        <p:txBody>
          <a:bodyPr lIns="0" tIns="0" rIns="0" bIns="0">
            <a:normAutofit/>
          </a:bodyPr>
          <a:lstStyle>
            <a:lvl1pPr marL="0" indent="0">
              <a:buNone/>
              <a:defRPr sz="1200"/>
            </a:lvl1pPr>
          </a:lstStyle>
          <a:p>
            <a:r>
              <a:rPr lang="en-GB" dirty="0"/>
              <a:t>Click icon to add picture</a:t>
            </a:r>
          </a:p>
        </p:txBody>
      </p:sp>
      <p:sp>
        <p:nvSpPr>
          <p:cNvPr id="9" name="Textplatzhalter 8"/>
          <p:cNvSpPr>
            <a:spLocks noGrp="1"/>
          </p:cNvSpPr>
          <p:nvPr>
            <p:ph type="body" sz="quarter" idx="14" hasCustomPrompt="1"/>
          </p:nvPr>
        </p:nvSpPr>
        <p:spPr>
          <a:xfrm>
            <a:off x="358775" y="2188845"/>
            <a:ext cx="5064561" cy="3637280"/>
          </a:xfrm>
          <a:solidFill>
            <a:schemeClr val="bg1">
              <a:lumMod val="95000"/>
            </a:schemeClr>
          </a:solidFill>
        </p:spPr>
        <p:txBody>
          <a:bodyPr lIns="396000" tIns="72000" rIns="288000" bIns="288000"/>
          <a:lstStyle>
            <a:lvl1pPr marL="0" indent="0">
              <a:buNone/>
              <a:defRPr sz="1800" baseline="0"/>
            </a:lvl1pPr>
            <a:lvl2pPr marL="457200" indent="0">
              <a:buNone/>
              <a:defRPr/>
            </a:lvl2pPr>
            <a:lvl3pPr marL="914400" indent="0">
              <a:buNone/>
              <a:defRPr/>
            </a:lvl3pPr>
            <a:lvl4pPr marL="1371600" indent="0">
              <a:buNone/>
              <a:defRPr/>
            </a:lvl4pPr>
            <a:lvl5pPr marL="1828800" indent="0">
              <a:buNone/>
              <a:defRPr/>
            </a:lvl5pPr>
          </a:lstStyle>
          <a:p>
            <a:pPr lvl="0"/>
            <a:r>
              <a:rPr lang="en-GB" dirty="0" err="1"/>
              <a:t>Titel</a:t>
            </a:r>
            <a:r>
              <a:rPr lang="en-GB" dirty="0"/>
              <a:t> </a:t>
            </a:r>
          </a:p>
          <a:p>
            <a:pPr lvl="0"/>
            <a:r>
              <a:rPr lang="en-GB" dirty="0"/>
              <a:t>E-Mail</a:t>
            </a:r>
          </a:p>
          <a:p>
            <a:pPr lvl="0"/>
            <a:r>
              <a:rPr lang="en-GB" dirty="0" err="1"/>
              <a:t>Telefon</a:t>
            </a:r>
            <a:endParaRPr lang="en-GB" dirty="0"/>
          </a:p>
          <a:p>
            <a:pPr lvl="0"/>
            <a:endParaRPr lang="en-GB" dirty="0"/>
          </a:p>
          <a:p>
            <a:pPr lvl="0"/>
            <a:r>
              <a:rPr lang="en-GB" dirty="0" err="1"/>
              <a:t>Adresse</a:t>
            </a:r>
            <a:endParaRPr lang="en-GB" dirty="0"/>
          </a:p>
        </p:txBody>
      </p:sp>
      <p:sp>
        <p:nvSpPr>
          <p:cNvPr id="10" name="Textplatzhalter 8"/>
          <p:cNvSpPr>
            <a:spLocks noGrp="1"/>
          </p:cNvSpPr>
          <p:nvPr>
            <p:ph type="body" sz="quarter" idx="15" hasCustomPrompt="1"/>
          </p:nvPr>
        </p:nvSpPr>
        <p:spPr>
          <a:xfrm>
            <a:off x="358775" y="1484314"/>
            <a:ext cx="5064561" cy="704531"/>
          </a:xfrm>
          <a:solidFill>
            <a:schemeClr val="bg1">
              <a:lumMod val="95000"/>
            </a:schemeClr>
          </a:solidFill>
        </p:spPr>
        <p:txBody>
          <a:bodyPr lIns="396000" tIns="288000" rIns="288000" bIns="0">
            <a:normAutofit/>
          </a:bodyPr>
          <a:lstStyle>
            <a:lvl1pPr marL="0" indent="0">
              <a:buNone/>
              <a:defRPr sz="2800" baseline="0">
                <a:solidFill>
                  <a:srgbClr val="000000"/>
                </a:solidFill>
                <a:latin typeface="Bitter" charset="0"/>
                <a:ea typeface="Bitter" charset="0"/>
                <a:cs typeface="Bitter" charset="0"/>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name and surname</a:t>
            </a:r>
          </a:p>
        </p:txBody>
      </p:sp>
      <p:sp>
        <p:nvSpPr>
          <p:cNvPr id="8" name="TextBox 7"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6"/>
          </p:nvPr>
        </p:nvSpPr>
        <p:spPr/>
        <p:txBody>
          <a:bodyPr/>
          <a:lstStyle>
            <a:lvl1pPr>
              <a:defRPr>
                <a:latin typeface="Trade Gothic LT Com" panose="020B0503040303020004" pitchFamily="34" charset="0"/>
              </a:defRPr>
            </a:lvl1pPr>
          </a:lstStyle>
          <a:p>
            <a:fld id="{63F6EDB3-530E-473F-AEF6-878629B8D8D2}" type="slidenum">
              <a:rPr lang="en-GB" smtClean="0"/>
              <a:pPr/>
              <a:t>‹#›</a:t>
            </a:fld>
            <a:endParaRPr lang="en-GB" dirty="0"/>
          </a:p>
        </p:txBody>
      </p:sp>
      <p:sp>
        <p:nvSpPr>
          <p:cNvPr id="3" name="Title 2"/>
          <p:cNvSpPr>
            <a:spLocks noGrp="1"/>
          </p:cNvSpPr>
          <p:nvPr>
            <p:ph type="title"/>
          </p:nvPr>
        </p:nvSpPr>
        <p:spPr/>
        <p:txBody>
          <a:bodyPr/>
          <a:lstStyle/>
          <a:p>
            <a:r>
              <a:rPr lang="en-GB" dirty="0"/>
              <a:t>Click to edit Master title style</a:t>
            </a:r>
          </a:p>
        </p:txBody>
      </p:sp>
    </p:spTree>
    <p:extLst>
      <p:ext uri="{BB962C8B-B14F-4D97-AF65-F5344CB8AC3E}">
        <p14:creationId xmlns:p14="http://schemas.microsoft.com/office/powerpoint/2010/main" val="1658008458"/>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Disclaimer" preserve="1" userDrawn="1">
  <p:cSld name="Disclaim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8" name="Subtitle 2"/>
          <p:cNvSpPr>
            <a:spLocks noGrp="1"/>
          </p:cNvSpPr>
          <p:nvPr>
            <p:ph type="subTitle" idx="1"/>
          </p:nvPr>
        </p:nvSpPr>
        <p:spPr>
          <a:xfrm>
            <a:off x="358775" y="810472"/>
            <a:ext cx="8389938" cy="410369"/>
          </a:xfrm>
          <a:prstGeom prst="rect">
            <a:avLst/>
          </a:prstGeom>
        </p:spPr>
        <p:txBody>
          <a:bodyPr lIns="0" tIns="0" rIns="0" bIns="0" anchor="t" anchorCtr="0">
            <a:noAutofit/>
          </a:bodyPr>
          <a:lstStyle>
            <a:lvl1pPr marL="0" indent="0" algn="l">
              <a:lnSpc>
                <a:spcPts val="3160"/>
              </a:lnSpc>
              <a:spcBef>
                <a:spcPts val="0"/>
              </a:spcBef>
              <a:buNone/>
              <a:defRPr sz="28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6" name="Text Placeholder 5"/>
          <p:cNvSpPr>
            <a:spLocks noGrp="1"/>
          </p:cNvSpPr>
          <p:nvPr>
            <p:ph type="body" sz="quarter" idx="15" hasCustomPrompt="1"/>
          </p:nvPr>
        </p:nvSpPr>
        <p:spPr>
          <a:xfrm>
            <a:off x="358773" y="1484314"/>
            <a:ext cx="8389938" cy="4341811"/>
          </a:xfrm>
        </p:spPr>
        <p:txBody>
          <a:bodyPr/>
          <a:lstStyle>
            <a:lvl1pPr marL="0" indent="0">
              <a:spcBef>
                <a:spcPts val="0"/>
              </a:spcBef>
              <a:buNone/>
              <a:defRPr sz="1100"/>
            </a:lvl1pPr>
            <a:lvl2pPr marL="457200" indent="0">
              <a:buNone/>
              <a:defRPr sz="1100"/>
            </a:lvl2pPr>
            <a:lvl3pPr marL="914400" indent="0">
              <a:buNone/>
              <a:defRPr sz="1100"/>
            </a:lvl3pPr>
            <a:lvl4pPr marL="1371600" indent="0">
              <a:buNone/>
              <a:defRPr sz="1100"/>
            </a:lvl4pPr>
            <a:lvl5pPr marL="1828800" indent="0">
              <a:buNone/>
              <a:defRPr sz="1100"/>
            </a:lvl5pPr>
          </a:lstStyle>
          <a:p>
            <a:pPr lvl="0"/>
            <a:r>
              <a:rPr lang="en-GB" dirty="0" err="1"/>
              <a:t>Mastertextformat</a:t>
            </a:r>
            <a:r>
              <a:rPr lang="en-GB" dirty="0"/>
              <a:t> </a:t>
            </a:r>
            <a:r>
              <a:rPr lang="en-GB" dirty="0" err="1"/>
              <a:t>bearbeiten</a:t>
            </a:r>
            <a:endParaRPr lang="en-GB" dirty="0"/>
          </a:p>
        </p:txBody>
      </p:sp>
      <p:sp>
        <p:nvSpPr>
          <p:cNvPr id="7" name="TextBox 6" hidden="1"/>
          <p:cNvSpPr txBox="1">
            <a:spLocks/>
          </p:cNvSpPr>
          <p:nvPr userDrawn="1">
            <p:custDataLst>
              <p:tags r:id="rId2"/>
            </p:custDataLst>
          </p:nvPr>
        </p:nvSpPr>
        <p:spPr>
          <a:xfrm>
            <a:off x="5316793" y="6157657"/>
            <a:ext cx="3431919" cy="374826"/>
          </a:xfrm>
          <a:prstGeom prst="rect">
            <a:avLst/>
          </a:prstGeom>
          <a:noFill/>
        </p:spPr>
        <p:txBody>
          <a:bodyPr wrap="square" lIns="0" tIns="0" rIns="0" bIns="0" rtlCol="0">
            <a:noAutofit/>
          </a:bodyPr>
          <a:lstStyle/>
          <a:p>
            <a:pPr algn="r"/>
            <a:r>
              <a:rPr lang="en-GB" sz="1200" dirty="0">
                <a:solidFill>
                  <a:schemeClr val="tx1"/>
                </a:solidFill>
                <a:latin typeface="Trade Gothic LT Com" panose="020B0403040303020004" pitchFamily="34" charset="0"/>
                <a:ea typeface="Trade Gothic LT Com" charset="0"/>
                <a:cs typeface="Trade Gothic LT Com" charset="0"/>
              </a:rPr>
              <a:t>Source</a:t>
            </a:r>
          </a:p>
        </p:txBody>
      </p:sp>
      <p:sp>
        <p:nvSpPr>
          <p:cNvPr id="4" name="Slide Number Placeholder 3"/>
          <p:cNvSpPr>
            <a:spLocks noGrp="1"/>
          </p:cNvSpPr>
          <p:nvPr>
            <p:ph type="sldNum" sz="quarter" idx="16"/>
          </p:nvPr>
        </p:nvSpPr>
        <p:spPr/>
        <p:txBody>
          <a:bodyPr/>
          <a:lstStyle>
            <a:lvl1pPr>
              <a:defRPr>
                <a:latin typeface="Trade Gothic LT Com" panose="020B0503040303020004" pitchFamily="34" charset="0"/>
              </a:defRPr>
            </a:lvl1pPr>
          </a:lstStyle>
          <a:p>
            <a:fld id="{D6895A12-CA8C-41A5-9679-9FE3D8481C95}" type="slidenum">
              <a:rPr lang="en-GB" smtClean="0"/>
              <a:pPr/>
              <a:t>‹#›</a:t>
            </a:fld>
            <a:endParaRPr lang="en-GB" dirty="0"/>
          </a:p>
        </p:txBody>
      </p:sp>
      <p:sp>
        <p:nvSpPr>
          <p:cNvPr id="3" name="Title 2"/>
          <p:cNvSpPr>
            <a:spLocks noGrp="1"/>
          </p:cNvSpPr>
          <p:nvPr>
            <p:ph type="title" hasCustomPrompt="1"/>
          </p:nvPr>
        </p:nvSpPr>
        <p:spPr/>
        <p:txBody>
          <a:bodyPr/>
          <a:lstStyle/>
          <a:p>
            <a:r>
              <a:rPr lang="en-GB" dirty="0"/>
              <a:t>Disclaimer</a:t>
            </a:r>
          </a:p>
        </p:txBody>
      </p:sp>
    </p:spTree>
    <p:extLst>
      <p:ext uri="{BB962C8B-B14F-4D97-AF65-F5344CB8AC3E}">
        <p14:creationId xmlns:p14="http://schemas.microsoft.com/office/powerpoint/2010/main" val="495795002"/>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matchingName="Abschluss" preserve="1" userDrawn="1">
  <p:cSld name="Abschluss">
    <p:spTree>
      <p:nvGrpSpPr>
        <p:cNvPr id="1" name=""/>
        <p:cNvGrpSpPr/>
        <p:nvPr/>
      </p:nvGrpSpPr>
      <p:grpSpPr>
        <a:xfrm>
          <a:off x="0" y="0"/>
          <a:ext cx="0" cy="0"/>
          <a:chOff x="0" y="0"/>
          <a:chExt cx="0" cy="0"/>
        </a:xfrm>
      </p:grpSpPr>
      <p:pic>
        <p:nvPicPr>
          <p:cNvPr id="5" name="Bild 1"/>
          <p:cNvPicPr>
            <a:picLocks/>
          </p:cNvPicPr>
          <p:nvPr userDrawn="1"/>
        </p:nvPicPr>
        <p:blipFill>
          <a:blip r:embed="rId3">
            <a:extLst>
              <a:ext uri="{28A0092B-C50C-407E-A947-70E740481C1C}">
                <a14:useLocalDpi xmlns:a14="http://schemas.microsoft.com/office/drawing/2010/main"/>
              </a:ext>
            </a:extLst>
          </a:blip>
          <a:stretch>
            <a:fillRect/>
          </a:stretch>
        </p:blipFill>
        <p:spPr>
          <a:xfrm>
            <a:off x="1543263" y="2986784"/>
            <a:ext cx="6071462" cy="838685"/>
          </a:xfrm>
          <a:prstGeom prst="rect">
            <a:avLst/>
          </a:prstGeom>
        </p:spPr>
      </p:pic>
      <p:sp>
        <p:nvSpPr>
          <p:cNvPr id="8" name="TextBox 7"/>
          <p:cNvSpPr txBox="1">
            <a:spLocks/>
          </p:cNvSpPr>
          <p:nvPr userDrawn="1"/>
        </p:nvSpPr>
        <p:spPr>
          <a:xfrm>
            <a:off x="358776" y="5827714"/>
            <a:ext cx="8389938" cy="928164"/>
          </a:xfrm>
          <a:prstGeom prst="rect">
            <a:avLst/>
          </a:prstGeom>
          <a:noFill/>
        </p:spPr>
        <p:txBody>
          <a:bodyPr wrap="square" lIns="0" tIns="0" rIns="0" bIns="0" rtlCol="0" anchor="b">
            <a:noAutofit/>
          </a:bodyPr>
          <a:lstStyle/>
          <a:p>
            <a:pPr algn="ctr"/>
            <a:r>
              <a:rPr lang="en-GB" sz="1000" dirty="0">
                <a:solidFill>
                  <a:srgbClr val="9E9FA0"/>
                </a:solidFill>
                <a:latin typeface="Trade Gothic LT Com" charset="0"/>
                <a:ea typeface="Trade Gothic LT Com" charset="0"/>
                <a:cs typeface="Trade Gothic LT Com" charset="0"/>
              </a:rPr>
              <a:t>responsAbility Investments AG | </a:t>
            </a:r>
            <a:r>
              <a:rPr lang="en-GB" sz="1000" dirty="0" err="1">
                <a:solidFill>
                  <a:srgbClr val="9E9FA0"/>
                </a:solidFill>
                <a:latin typeface="Trade Gothic LT Com" charset="0"/>
                <a:ea typeface="Trade Gothic LT Com" charset="0"/>
                <a:cs typeface="Trade Gothic LT Com" charset="0"/>
              </a:rPr>
              <a:t>Josefstrasse</a:t>
            </a:r>
            <a:r>
              <a:rPr lang="en-GB" sz="1000" dirty="0">
                <a:solidFill>
                  <a:srgbClr val="9E9FA0"/>
                </a:solidFill>
                <a:latin typeface="Trade Gothic LT Com" charset="0"/>
                <a:ea typeface="Trade Gothic LT Com" charset="0"/>
                <a:cs typeface="Trade Gothic LT Com" charset="0"/>
              </a:rPr>
              <a:t> 59 | 8005 Zürich</a:t>
            </a:r>
          </a:p>
          <a:p>
            <a:pPr algn="ctr"/>
            <a:r>
              <a:rPr lang="en-GB" sz="1000" dirty="0">
                <a:solidFill>
                  <a:srgbClr val="9E9FA0"/>
                </a:solidFill>
                <a:latin typeface="Trade Gothic LT Com" charset="0"/>
                <a:ea typeface="Trade Gothic LT Com" charset="0"/>
                <a:cs typeface="Trade Gothic LT Com" charset="0"/>
              </a:rPr>
              <a:t>Tel. +41 44 250 99 30 | Fax +41 44 250 99 31 | info@responsAbility.com</a:t>
            </a:r>
          </a:p>
          <a:p>
            <a:pPr algn="ctr"/>
            <a:endParaRPr lang="en-GB" sz="1000" dirty="0">
              <a:solidFill>
                <a:srgbClr val="9E9FA0"/>
              </a:solidFill>
              <a:latin typeface="Trade Gothic LT Com" charset="0"/>
              <a:ea typeface="Trade Gothic LT Com" charset="0"/>
              <a:cs typeface="Trade Gothic LT Com" charset="0"/>
            </a:endParaRPr>
          </a:p>
          <a:p>
            <a:pPr algn="ctr"/>
            <a:r>
              <a:rPr lang="en-GB" sz="1000" dirty="0">
                <a:solidFill>
                  <a:srgbClr val="9E9FA0"/>
                </a:solidFill>
                <a:latin typeface="Trade Gothic LT Com" charset="0"/>
                <a:ea typeface="Trade Gothic LT Com" charset="0"/>
                <a:cs typeface="Trade Gothic LT Com" charset="0"/>
              </a:rPr>
              <a:t>© 2016 responsAbility Investments AG. All rights reserved.</a:t>
            </a:r>
          </a:p>
          <a:p>
            <a:pPr algn="ctr"/>
            <a:endParaRPr lang="en-GB" sz="1000" dirty="0">
              <a:solidFill>
                <a:srgbClr val="9E9FA0"/>
              </a:solidFill>
              <a:latin typeface="Trade Gothic LT Com" charset="0"/>
              <a:ea typeface="Trade Gothic LT Com" charset="0"/>
              <a:cs typeface="Trade Gothic LT Com" charset="0"/>
            </a:endParaRPr>
          </a:p>
        </p:txBody>
      </p:sp>
    </p:spTree>
    <p:extLst>
      <p:ext uri="{BB962C8B-B14F-4D97-AF65-F5344CB8AC3E}">
        <p14:creationId xmlns:p14="http://schemas.microsoft.com/office/powerpoint/2010/main" val="199675676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elfolie - Investee" preserve="1" userDrawn="1">
  <p:cSld name="Titelfolie - Investee">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9"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spTree>
    <p:extLst>
      <p:ext uri="{BB962C8B-B14F-4D97-AF65-F5344CB8AC3E}">
        <p14:creationId xmlns:p14="http://schemas.microsoft.com/office/powerpoint/2010/main" val="1586449920"/>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elfolie - Investor" preserve="1" userDrawn="1">
  <p:cSld name="Titelfolie - Investor">
    <p:spTree>
      <p:nvGrpSpPr>
        <p:cNvPr id="1" name=""/>
        <p:cNvGrpSpPr/>
        <p:nvPr/>
      </p:nvGrpSpPr>
      <p:grpSpPr>
        <a:xfrm>
          <a:off x="0" y="0"/>
          <a:ext cx="0" cy="0"/>
          <a:chOff x="0" y="0"/>
          <a:chExt cx="0" cy="0"/>
        </a:xfrm>
      </p:grpSpPr>
      <p:pic>
        <p:nvPicPr>
          <p:cNvPr id="11" name="Bild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145751" y="6176495"/>
            <a:ext cx="2602961" cy="364415"/>
          </a:xfrm>
          <a:prstGeom prst="rect">
            <a:avLst/>
          </a:prstGeom>
        </p:spPr>
      </p:pic>
      <p:sp>
        <p:nvSpPr>
          <p:cNvPr id="3" name="Subtitle 2"/>
          <p:cNvSpPr>
            <a:spLocks noGrp="1"/>
          </p:cNvSpPr>
          <p:nvPr>
            <p:ph type="subTitle" idx="1"/>
          </p:nvPr>
        </p:nvSpPr>
        <p:spPr>
          <a:xfrm>
            <a:off x="753537" y="499329"/>
            <a:ext cx="7995176" cy="540148"/>
          </a:xfrm>
          <a:prstGeom prst="rect">
            <a:avLst/>
          </a:prstGeom>
        </p:spPr>
        <p:txBody>
          <a:bodyPr lIns="0" tIns="0" rIns="0" bIns="0" anchor="t" anchorCtr="0">
            <a:noAutofit/>
          </a:bodyPr>
          <a:lstStyle>
            <a:lvl1pPr marL="0" indent="0" algn="l">
              <a:buNone/>
              <a:defRPr sz="3900" b="0" i="0" baseline="0">
                <a:solidFill>
                  <a:schemeClr val="tx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2" name="Title 1"/>
          <p:cNvSpPr>
            <a:spLocks noGrp="1"/>
          </p:cNvSpPr>
          <p:nvPr>
            <p:ph type="ctrTitle"/>
          </p:nvPr>
        </p:nvSpPr>
        <p:spPr>
          <a:xfrm>
            <a:off x="753538" y="1051375"/>
            <a:ext cx="7995176" cy="581698"/>
          </a:xfrm>
        </p:spPr>
        <p:txBody>
          <a:bodyPr anchor="t" anchorCtr="0">
            <a:normAutofit/>
          </a:bodyPr>
          <a:lstStyle>
            <a:lvl1pPr algn="l">
              <a:defRPr sz="4200" baseline="0">
                <a:solidFill>
                  <a:schemeClr val="tx1"/>
                </a:solidFill>
                <a:latin typeface="Trade Gothic LT Com Bold" panose="020B0803040303020004" pitchFamily="34" charset="0"/>
              </a:defRPr>
            </a:lvl1pPr>
          </a:lstStyle>
          <a:p>
            <a:r>
              <a:rPr lang="en-GB" dirty="0"/>
              <a:t>Click to edit Master title style</a:t>
            </a:r>
          </a:p>
        </p:txBody>
      </p:sp>
      <p:sp>
        <p:nvSpPr>
          <p:cNvPr id="15" name="Text Placeholder 14"/>
          <p:cNvSpPr>
            <a:spLocks noGrp="1"/>
          </p:cNvSpPr>
          <p:nvPr>
            <p:ph type="body" sz="quarter" idx="18" hasCustomPrompt="1"/>
          </p:nvPr>
        </p:nvSpPr>
        <p:spPr>
          <a:xfrm rot="21279691">
            <a:off x="-335903" y="3756558"/>
            <a:ext cx="4254728" cy="1031952"/>
          </a:xfrm>
          <a:solidFill>
            <a:schemeClr val="tx1">
              <a:alpha val="90000"/>
            </a:schemeClr>
          </a:solidFill>
        </p:spPr>
        <p:txBody>
          <a:bodyPr lIns="108000" tIns="108000" rIns="108000" bIns="108000" anchor="ctr">
            <a:normAutofit/>
          </a:bodyPr>
          <a:lstStyle>
            <a:lvl1pPr marL="987425" marR="0" indent="0" algn="l" defTabSz="914400" rtl="0" eaLnBrk="1" fontAlgn="auto" latinLnBrk="0" hangingPunct="1">
              <a:lnSpc>
                <a:spcPct val="90000"/>
              </a:lnSpc>
              <a:spcBef>
                <a:spcPts val="1000"/>
              </a:spcBef>
              <a:spcAft>
                <a:spcPts val="0"/>
              </a:spcAft>
              <a:buClrTx/>
              <a:buSzTx/>
              <a:buFont typeface="Wingdings" panose="05000000000000000000" pitchFamily="2" charset="2"/>
              <a:buNone/>
              <a:tabLst/>
              <a:defRPr lang="en-GB" sz="2000" b="0" i="0" smtClean="0">
                <a:solidFill>
                  <a:schemeClr val="bg1"/>
                </a:solidFill>
                <a:effectLst/>
                <a:latin typeface="Bitter" panose="02000000000000000000" pitchFamily="50" charset="0"/>
              </a:defRPr>
            </a:lvl1pPr>
          </a:lstStyle>
          <a:p>
            <a:r>
              <a:rPr lang="en-GB" dirty="0"/>
              <a:t>«Text in </a:t>
            </a:r>
            <a:r>
              <a:rPr lang="en-GB" dirty="0" err="1"/>
              <a:t>Anführungszeichen</a:t>
            </a:r>
            <a:r>
              <a:rPr lang="en-GB" dirty="0"/>
              <a:t>»</a:t>
            </a:r>
          </a:p>
        </p:txBody>
      </p:sp>
      <p:cxnSp>
        <p:nvCxnSpPr>
          <p:cNvPr id="8" name="Gerade Verbindung 7"/>
          <p:cNvCxnSpPr/>
          <p:nvPr userDrawn="1"/>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10" name="Date Placeholder 3"/>
          <p:cNvSpPr>
            <a:spLocks noGrp="1"/>
          </p:cNvSpPr>
          <p:nvPr>
            <p:ph type="dt" sz="half" idx="2"/>
          </p:nvPr>
        </p:nvSpPr>
        <p:spPr>
          <a:xfrm>
            <a:off x="432938" y="6159076"/>
            <a:ext cx="1800000" cy="162000"/>
          </a:xfrm>
          <a:prstGeom prst="rect">
            <a:avLst/>
          </a:prstGeom>
        </p:spPr>
        <p:txBody>
          <a:bodyPr vert="horz" lIns="0" tIns="0" rIns="0" bIns="0" rtlCol="0" anchor="ctr">
            <a:noAutofit/>
          </a:bodyPr>
          <a:lstStyle>
            <a:lvl1pPr algn="l">
              <a:defRPr sz="1200">
                <a:solidFill>
                  <a:schemeClr val="tx1"/>
                </a:solidFill>
              </a:defRPr>
            </a:lvl1pPr>
          </a:lstStyle>
          <a:p>
            <a:r>
              <a:rPr lang="en-GB"/>
              <a:t>23</a:t>
            </a:r>
            <a:endParaRPr lang="en-GB" dirty="0"/>
          </a:p>
        </p:txBody>
      </p:sp>
    </p:spTree>
    <p:extLst>
      <p:ext uri="{BB962C8B-B14F-4D97-AF65-F5344CB8AC3E}">
        <p14:creationId xmlns:p14="http://schemas.microsoft.com/office/powerpoint/2010/main" val="384231093"/>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Zwischentitel Brandfarbe" preserve="1">
  <p:cSld name="Zwischentitel Brandfarbe">
    <p:spTree>
      <p:nvGrpSpPr>
        <p:cNvPr id="1" name=""/>
        <p:cNvGrpSpPr/>
        <p:nvPr/>
      </p:nvGrpSpPr>
      <p:grpSpPr>
        <a:xfrm>
          <a:off x="0" y="0"/>
          <a:ext cx="0" cy="0"/>
          <a:chOff x="0" y="0"/>
          <a:chExt cx="0" cy="0"/>
        </a:xfrm>
      </p:grpSpPr>
      <p:sp>
        <p:nvSpPr>
          <p:cNvPr id="7" name="Freihandform 6"/>
          <p:cNvSpPr/>
          <p:nvPr/>
        </p:nvSpPr>
        <p:spPr>
          <a:xfrm>
            <a:off x="0" y="0"/>
            <a:ext cx="9144000" cy="5827714"/>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680779BE-4E80-4CC1-97EC-C2284DBE5A82}" type="slidenum">
              <a:rPr lang="en-GB" smtClean="0"/>
              <a:pPr/>
              <a:t>‹#›</a:t>
            </a:fld>
            <a:endParaRPr lang="en-GB" dirty="0"/>
          </a:p>
        </p:txBody>
      </p:sp>
    </p:spTree>
    <p:extLst>
      <p:ext uri="{BB962C8B-B14F-4D97-AF65-F5344CB8AC3E}">
        <p14:creationId xmlns:p14="http://schemas.microsoft.com/office/powerpoint/2010/main" val="2074262359"/>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Zwischentitel braun" preserve="1">
  <p:cSld name="Zwischentitel braun">
    <p:spTree>
      <p:nvGrpSpPr>
        <p:cNvPr id="1" name=""/>
        <p:cNvGrpSpPr/>
        <p:nvPr/>
      </p:nvGrpSpPr>
      <p:grpSpPr>
        <a:xfrm>
          <a:off x="0" y="0"/>
          <a:ext cx="0" cy="0"/>
          <a:chOff x="0" y="0"/>
          <a:chExt cx="0" cy="0"/>
        </a:xfrm>
      </p:grpSpPr>
      <p:sp>
        <p:nvSpPr>
          <p:cNvPr id="7" name="Freihandform 6"/>
          <p:cNvSpPr/>
          <p:nvPr/>
        </p:nvSpPr>
        <p:spPr>
          <a:xfrm>
            <a:off x="0" y="0"/>
            <a:ext cx="9144000" cy="5827714"/>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2627BC99-A1F6-4733-B2B3-8AABB7479CC3}" type="slidenum">
              <a:rPr lang="en-GB" smtClean="0"/>
              <a:pPr/>
              <a:t>‹#›</a:t>
            </a:fld>
            <a:endParaRPr lang="en-GB" dirty="0"/>
          </a:p>
        </p:txBody>
      </p:sp>
    </p:spTree>
    <p:extLst>
      <p:ext uri="{BB962C8B-B14F-4D97-AF65-F5344CB8AC3E}">
        <p14:creationId xmlns:p14="http://schemas.microsoft.com/office/powerpoint/2010/main" val="887923731"/>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Zwischentitel grau" preserve="1">
  <p:cSld name="Zwischentitel grau">
    <p:spTree>
      <p:nvGrpSpPr>
        <p:cNvPr id="1" name=""/>
        <p:cNvGrpSpPr/>
        <p:nvPr/>
      </p:nvGrpSpPr>
      <p:grpSpPr>
        <a:xfrm>
          <a:off x="0" y="0"/>
          <a:ext cx="0" cy="0"/>
          <a:chOff x="0" y="0"/>
          <a:chExt cx="0" cy="0"/>
        </a:xfrm>
      </p:grpSpPr>
      <p:sp>
        <p:nvSpPr>
          <p:cNvPr id="7" name="Freihandform 6"/>
          <p:cNvSpPr/>
          <p:nvPr/>
        </p:nvSpPr>
        <p:spPr>
          <a:xfrm>
            <a:off x="0" y="0"/>
            <a:ext cx="9144000" cy="5827713"/>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rgbClr val="000000"/>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rgbClr val="000000"/>
                </a:solidFill>
                <a:latin typeface="Trade Gothic LT Com Bold" panose="020B0803040303020004" pitchFamily="34" charset="0"/>
              </a:defRPr>
            </a:lvl1pPr>
          </a:lstStyle>
          <a:p>
            <a:r>
              <a:rPr lang="en-GB" dirty="0"/>
              <a:t>Click to edit Master title style</a:t>
            </a:r>
          </a:p>
        </p:txBody>
      </p:sp>
      <p:sp>
        <p:nvSpPr>
          <p:cNvPr id="2" name="Footer Placeholder 1"/>
          <p:cNvSpPr>
            <a:spLocks noGrp="1"/>
          </p:cNvSpPr>
          <p:nvPr>
            <p:ph type="ftr" sz="quarter" idx="10"/>
          </p:nvPr>
        </p:nvSpPr>
        <p:spPr/>
        <p:txBody>
          <a:bodyPr/>
          <a:lstStyle/>
          <a:p>
            <a:r>
              <a:rPr lang="en-US"/>
              <a:t>Please refer to the disclaimer pages and/or the appendixes for the applicable legal information</a:t>
            </a:r>
            <a:endParaRPr lang="en-GB" dirty="0"/>
          </a:p>
        </p:txBody>
      </p:sp>
      <p:sp>
        <p:nvSpPr>
          <p:cNvPr id="4" name="Slide Number Placeholder 3"/>
          <p:cNvSpPr>
            <a:spLocks noGrp="1"/>
          </p:cNvSpPr>
          <p:nvPr>
            <p:ph type="sldNum" sz="quarter" idx="11"/>
          </p:nvPr>
        </p:nvSpPr>
        <p:spPr/>
        <p:txBody>
          <a:bodyPr/>
          <a:lstStyle>
            <a:lvl1pPr>
              <a:defRPr>
                <a:latin typeface="Trade Gothic LT Com" panose="020B0503040303020004" pitchFamily="34" charset="0"/>
              </a:defRPr>
            </a:lvl1pPr>
          </a:lstStyle>
          <a:p>
            <a:fld id="{AC320685-778F-4730-B9B4-844A105796B2}" type="slidenum">
              <a:rPr lang="en-GB" smtClean="0"/>
              <a:pPr/>
              <a:t>‹#›</a:t>
            </a:fld>
            <a:endParaRPr lang="en-GB" dirty="0"/>
          </a:p>
        </p:txBody>
      </p:sp>
    </p:spTree>
    <p:extLst>
      <p:ext uri="{BB962C8B-B14F-4D97-AF65-F5344CB8AC3E}">
        <p14:creationId xmlns:p14="http://schemas.microsoft.com/office/powerpoint/2010/main" val="1570854737"/>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Zwischentitel Bild" preserve="1">
  <p:cSld name="Zwischentitel Bild">
    <p:spTree>
      <p:nvGrpSpPr>
        <p:cNvPr id="1" name=""/>
        <p:cNvGrpSpPr/>
        <p:nvPr/>
      </p:nvGrpSpPr>
      <p:grpSpPr>
        <a:xfrm>
          <a:off x="0" y="0"/>
          <a:ext cx="0" cy="0"/>
          <a:chOff x="0" y="0"/>
          <a:chExt cx="0" cy="0"/>
        </a:xfrm>
      </p:grpSpPr>
      <p:sp>
        <p:nvSpPr>
          <p:cNvPr id="3" name="Bildplatzhalter 2"/>
          <p:cNvSpPr>
            <a:spLocks noGrp="1"/>
          </p:cNvSpPr>
          <p:nvPr>
            <p:ph type="pic" sz="quarter" idx="13"/>
          </p:nvPr>
        </p:nvSpPr>
        <p:spPr>
          <a:xfrm>
            <a:off x="0" y="1"/>
            <a:ext cx="9144000" cy="5827714"/>
          </a:xfrm>
          <a:custGeom>
            <a:avLst/>
            <a:gdLst>
              <a:gd name="connsiteX0" fmla="*/ 0 w 9144000"/>
              <a:gd name="connsiteY0" fmla="*/ 0 h 5827713"/>
              <a:gd name="connsiteX1" fmla="*/ 9144000 w 9144000"/>
              <a:gd name="connsiteY1" fmla="*/ 0 h 5827713"/>
              <a:gd name="connsiteX2" fmla="*/ 9144000 w 9144000"/>
              <a:gd name="connsiteY2" fmla="*/ 5827713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44000 w 9144000"/>
              <a:gd name="connsiteY2" fmla="*/ 4964932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36626 w 9144000"/>
              <a:gd name="connsiteY2" fmla="*/ 4972307 h 5827713"/>
              <a:gd name="connsiteX3" fmla="*/ 0 w 9144000"/>
              <a:gd name="connsiteY3" fmla="*/ 5827713 h 5827713"/>
              <a:gd name="connsiteX4" fmla="*/ 0 w 9144000"/>
              <a:gd name="connsiteY4" fmla="*/ 0 h 5827713"/>
              <a:gd name="connsiteX0" fmla="*/ 0 w 9144000"/>
              <a:gd name="connsiteY0" fmla="*/ 0 h 5827713"/>
              <a:gd name="connsiteX1" fmla="*/ 9144000 w 9144000"/>
              <a:gd name="connsiteY1" fmla="*/ 0 h 5827713"/>
              <a:gd name="connsiteX2" fmla="*/ 9136626 w 9144000"/>
              <a:gd name="connsiteY2" fmla="*/ 4964933 h 5827713"/>
              <a:gd name="connsiteX3" fmla="*/ 0 w 9144000"/>
              <a:gd name="connsiteY3" fmla="*/ 5827713 h 5827713"/>
              <a:gd name="connsiteX4" fmla="*/ 0 w 9144000"/>
              <a:gd name="connsiteY4" fmla="*/ 0 h 5827713"/>
              <a:gd name="connsiteX0" fmla="*/ 0 w 9144000"/>
              <a:gd name="connsiteY0" fmla="*/ 0 h 5820339"/>
              <a:gd name="connsiteX1" fmla="*/ 9144000 w 9144000"/>
              <a:gd name="connsiteY1" fmla="*/ 0 h 5820339"/>
              <a:gd name="connsiteX2" fmla="*/ 9136626 w 9144000"/>
              <a:gd name="connsiteY2" fmla="*/ 4964933 h 5820339"/>
              <a:gd name="connsiteX3" fmla="*/ 0 w 9144000"/>
              <a:gd name="connsiteY3" fmla="*/ 5820339 h 5820339"/>
              <a:gd name="connsiteX4" fmla="*/ 0 w 9144000"/>
              <a:gd name="connsiteY4" fmla="*/ 0 h 5820339"/>
              <a:gd name="connsiteX0" fmla="*/ 0 w 9144000"/>
              <a:gd name="connsiteY0" fmla="*/ 0 h 5805591"/>
              <a:gd name="connsiteX1" fmla="*/ 9144000 w 9144000"/>
              <a:gd name="connsiteY1" fmla="*/ 0 h 5805591"/>
              <a:gd name="connsiteX2" fmla="*/ 9136626 w 9144000"/>
              <a:gd name="connsiteY2" fmla="*/ 4964933 h 5805591"/>
              <a:gd name="connsiteX3" fmla="*/ 0 w 9144000"/>
              <a:gd name="connsiteY3" fmla="*/ 5805591 h 5805591"/>
              <a:gd name="connsiteX4" fmla="*/ 0 w 9144000"/>
              <a:gd name="connsiteY4" fmla="*/ 0 h 5805591"/>
              <a:gd name="connsiteX0" fmla="*/ 0 w 9144000"/>
              <a:gd name="connsiteY0" fmla="*/ 0 h 5805591"/>
              <a:gd name="connsiteX1" fmla="*/ 9144000 w 9144000"/>
              <a:gd name="connsiteY1" fmla="*/ 0 h 5805591"/>
              <a:gd name="connsiteX2" fmla="*/ 9144000 w 9144000"/>
              <a:gd name="connsiteY2" fmla="*/ 4957559 h 5805591"/>
              <a:gd name="connsiteX3" fmla="*/ 0 w 9144000"/>
              <a:gd name="connsiteY3" fmla="*/ 5805591 h 5805591"/>
              <a:gd name="connsiteX4" fmla="*/ 0 w 9144000"/>
              <a:gd name="connsiteY4" fmla="*/ 0 h 5805591"/>
              <a:gd name="connsiteX0" fmla="*/ 0 w 9144000"/>
              <a:gd name="connsiteY0" fmla="*/ 0 h 5842462"/>
              <a:gd name="connsiteX1" fmla="*/ 9144000 w 9144000"/>
              <a:gd name="connsiteY1" fmla="*/ 0 h 5842462"/>
              <a:gd name="connsiteX2" fmla="*/ 9144000 w 9144000"/>
              <a:gd name="connsiteY2" fmla="*/ 4957559 h 5842462"/>
              <a:gd name="connsiteX3" fmla="*/ 0 w 9144000"/>
              <a:gd name="connsiteY3" fmla="*/ 5842462 h 5842462"/>
              <a:gd name="connsiteX4" fmla="*/ 0 w 9144000"/>
              <a:gd name="connsiteY4" fmla="*/ 0 h 5842462"/>
              <a:gd name="connsiteX0" fmla="*/ 0 w 9144000"/>
              <a:gd name="connsiteY0" fmla="*/ 0 h 5835088"/>
              <a:gd name="connsiteX1" fmla="*/ 9144000 w 9144000"/>
              <a:gd name="connsiteY1" fmla="*/ 0 h 5835088"/>
              <a:gd name="connsiteX2" fmla="*/ 9144000 w 9144000"/>
              <a:gd name="connsiteY2" fmla="*/ 4957559 h 5835088"/>
              <a:gd name="connsiteX3" fmla="*/ 0 w 9144000"/>
              <a:gd name="connsiteY3" fmla="*/ 5835088 h 5835088"/>
              <a:gd name="connsiteX4" fmla="*/ 0 w 9144000"/>
              <a:gd name="connsiteY4" fmla="*/ 0 h 5835088"/>
              <a:gd name="connsiteX0" fmla="*/ 0 w 9144000"/>
              <a:gd name="connsiteY0" fmla="*/ 0 h 5827714"/>
              <a:gd name="connsiteX1" fmla="*/ 9144000 w 9144000"/>
              <a:gd name="connsiteY1" fmla="*/ 0 h 5827714"/>
              <a:gd name="connsiteX2" fmla="*/ 9144000 w 9144000"/>
              <a:gd name="connsiteY2" fmla="*/ 4957559 h 5827714"/>
              <a:gd name="connsiteX3" fmla="*/ 0 w 9144000"/>
              <a:gd name="connsiteY3" fmla="*/ 5827714 h 5827714"/>
              <a:gd name="connsiteX4" fmla="*/ 0 w 9144000"/>
              <a:gd name="connsiteY4" fmla="*/ 0 h 5827714"/>
              <a:gd name="connsiteX0" fmla="*/ 0 w 9144000"/>
              <a:gd name="connsiteY0" fmla="*/ 0 h 5820340"/>
              <a:gd name="connsiteX1" fmla="*/ 9144000 w 9144000"/>
              <a:gd name="connsiteY1" fmla="*/ 0 h 5820340"/>
              <a:gd name="connsiteX2" fmla="*/ 9144000 w 9144000"/>
              <a:gd name="connsiteY2" fmla="*/ 4957559 h 5820340"/>
              <a:gd name="connsiteX3" fmla="*/ 0 w 9144000"/>
              <a:gd name="connsiteY3" fmla="*/ 5820340 h 5820340"/>
              <a:gd name="connsiteX4" fmla="*/ 0 w 9144000"/>
              <a:gd name="connsiteY4" fmla="*/ 0 h 5820340"/>
              <a:gd name="connsiteX0" fmla="*/ 0 w 9144000"/>
              <a:gd name="connsiteY0" fmla="*/ 0 h 5812966"/>
              <a:gd name="connsiteX1" fmla="*/ 9144000 w 9144000"/>
              <a:gd name="connsiteY1" fmla="*/ 0 h 5812966"/>
              <a:gd name="connsiteX2" fmla="*/ 9144000 w 9144000"/>
              <a:gd name="connsiteY2" fmla="*/ 4957559 h 5812966"/>
              <a:gd name="connsiteX3" fmla="*/ 0 w 9144000"/>
              <a:gd name="connsiteY3" fmla="*/ 5812966 h 5812966"/>
              <a:gd name="connsiteX4" fmla="*/ 0 w 9144000"/>
              <a:gd name="connsiteY4" fmla="*/ 0 h 5812966"/>
              <a:gd name="connsiteX0" fmla="*/ 0 w 9144000"/>
              <a:gd name="connsiteY0" fmla="*/ 0 h 5820340"/>
              <a:gd name="connsiteX1" fmla="*/ 9144000 w 9144000"/>
              <a:gd name="connsiteY1" fmla="*/ 0 h 5820340"/>
              <a:gd name="connsiteX2" fmla="*/ 9144000 w 9144000"/>
              <a:gd name="connsiteY2" fmla="*/ 4957559 h 5820340"/>
              <a:gd name="connsiteX3" fmla="*/ 0 w 9144000"/>
              <a:gd name="connsiteY3" fmla="*/ 5820340 h 5820340"/>
              <a:gd name="connsiteX4" fmla="*/ 0 w 9144000"/>
              <a:gd name="connsiteY4" fmla="*/ 0 h 5820340"/>
              <a:gd name="connsiteX0" fmla="*/ 0 w 9144000"/>
              <a:gd name="connsiteY0" fmla="*/ 0 h 5820340"/>
              <a:gd name="connsiteX1" fmla="*/ 9144000 w 9144000"/>
              <a:gd name="connsiteY1" fmla="*/ 0 h 5820340"/>
              <a:gd name="connsiteX2" fmla="*/ 9144000 w 9144000"/>
              <a:gd name="connsiteY2" fmla="*/ 4972307 h 5820340"/>
              <a:gd name="connsiteX3" fmla="*/ 0 w 9144000"/>
              <a:gd name="connsiteY3" fmla="*/ 5820340 h 5820340"/>
              <a:gd name="connsiteX4" fmla="*/ 0 w 9144000"/>
              <a:gd name="connsiteY4" fmla="*/ 0 h 5820340"/>
              <a:gd name="connsiteX0" fmla="*/ 0 w 9144000"/>
              <a:gd name="connsiteY0" fmla="*/ 0 h 5842462"/>
              <a:gd name="connsiteX1" fmla="*/ 9144000 w 9144000"/>
              <a:gd name="connsiteY1" fmla="*/ 0 h 5842462"/>
              <a:gd name="connsiteX2" fmla="*/ 9144000 w 9144000"/>
              <a:gd name="connsiteY2" fmla="*/ 4972307 h 5842462"/>
              <a:gd name="connsiteX3" fmla="*/ 0 w 9144000"/>
              <a:gd name="connsiteY3" fmla="*/ 5842462 h 5842462"/>
              <a:gd name="connsiteX4" fmla="*/ 0 w 9144000"/>
              <a:gd name="connsiteY4" fmla="*/ 0 h 5842462"/>
              <a:gd name="connsiteX0" fmla="*/ 0 w 9144000"/>
              <a:gd name="connsiteY0" fmla="*/ 0 h 5835088"/>
              <a:gd name="connsiteX1" fmla="*/ 9144000 w 9144000"/>
              <a:gd name="connsiteY1" fmla="*/ 0 h 5835088"/>
              <a:gd name="connsiteX2" fmla="*/ 9144000 w 9144000"/>
              <a:gd name="connsiteY2" fmla="*/ 4972307 h 5835088"/>
              <a:gd name="connsiteX3" fmla="*/ 0 w 9144000"/>
              <a:gd name="connsiteY3" fmla="*/ 5835088 h 5835088"/>
              <a:gd name="connsiteX4" fmla="*/ 0 w 9144000"/>
              <a:gd name="connsiteY4" fmla="*/ 0 h 5835088"/>
              <a:gd name="connsiteX0" fmla="*/ 0 w 9144000"/>
              <a:gd name="connsiteY0" fmla="*/ 0 h 5827714"/>
              <a:gd name="connsiteX1" fmla="*/ 9144000 w 9144000"/>
              <a:gd name="connsiteY1" fmla="*/ 0 h 5827714"/>
              <a:gd name="connsiteX2" fmla="*/ 9144000 w 9144000"/>
              <a:gd name="connsiteY2" fmla="*/ 4972307 h 5827714"/>
              <a:gd name="connsiteX3" fmla="*/ 0 w 9144000"/>
              <a:gd name="connsiteY3" fmla="*/ 5827714 h 5827714"/>
              <a:gd name="connsiteX4" fmla="*/ 0 w 9144000"/>
              <a:gd name="connsiteY4" fmla="*/ 0 h 58277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827714">
                <a:moveTo>
                  <a:pt x="0" y="0"/>
                </a:moveTo>
                <a:lnTo>
                  <a:pt x="9144000" y="0"/>
                </a:lnTo>
                <a:lnTo>
                  <a:pt x="9144000" y="4972307"/>
                </a:lnTo>
                <a:lnTo>
                  <a:pt x="0" y="5827714"/>
                </a:lnTo>
                <a:lnTo>
                  <a:pt x="0" y="0"/>
                </a:lnTo>
                <a:close/>
              </a:path>
            </a:pathLst>
          </a:custGeom>
          <a:solidFill>
            <a:schemeClr val="bg1">
              <a:lumMod val="95000"/>
            </a:schemeClr>
          </a:solidFill>
        </p:spPr>
        <p:txBody>
          <a:bodyPr lIns="0" tIns="0" rIns="0" bIns="0">
            <a:normAutofit/>
          </a:bodyPr>
          <a:lstStyle>
            <a:lvl1pPr marL="0" indent="0">
              <a:buFontTx/>
              <a:buNone/>
              <a:defRPr sz="1200"/>
            </a:lvl1pPr>
          </a:lstStyle>
          <a:p>
            <a:r>
              <a:rPr lang="en-GB" dirty="0"/>
              <a:t>Click icon to add picture</a:t>
            </a:r>
          </a:p>
        </p:txBody>
      </p:sp>
      <p:sp>
        <p:nvSpPr>
          <p:cNvPr id="5" name="Footer Placeholder 4"/>
          <p:cNvSpPr>
            <a:spLocks noGrp="1"/>
          </p:cNvSpPr>
          <p:nvPr>
            <p:ph type="ftr" sz="quarter" idx="11"/>
          </p:nvPr>
        </p:nvSpPr>
        <p:spPr/>
        <p:txBody>
          <a:bodyPr/>
          <a:lstStyle/>
          <a:p>
            <a:r>
              <a:rPr lang="en-US"/>
              <a:t>Please refer to the disclaimer pages and/or the appendixes for the applicable legal information</a:t>
            </a:r>
            <a:endParaRPr lang="en-GB" dirty="0"/>
          </a:p>
        </p:txBody>
      </p:sp>
      <p:sp>
        <p:nvSpPr>
          <p:cNvPr id="10" name="Subtitle 2"/>
          <p:cNvSpPr>
            <a:spLocks noGrp="1"/>
          </p:cNvSpPr>
          <p:nvPr>
            <p:ph type="subTitle" idx="1"/>
          </p:nvPr>
        </p:nvSpPr>
        <p:spPr>
          <a:xfrm>
            <a:off x="736625" y="1214504"/>
            <a:ext cx="8012088" cy="410369"/>
          </a:xfrm>
          <a:prstGeom prst="rect">
            <a:avLst/>
          </a:prstGeom>
        </p:spPr>
        <p:txBody>
          <a:bodyPr lIns="0" tIns="0" rIns="0" bIns="0" anchor="t" anchorCtr="0">
            <a:normAutofit/>
          </a:bodyPr>
          <a:lstStyle>
            <a:lvl1pPr marL="0" indent="0" algn="l">
              <a:lnSpc>
                <a:spcPts val="3160"/>
              </a:lnSpc>
              <a:spcBef>
                <a:spcPts val="0"/>
              </a:spcBef>
              <a:buNone/>
              <a:defRPr sz="2800" b="0" i="0" baseline="0">
                <a:solidFill>
                  <a:schemeClr val="bg1"/>
                </a:solidFill>
                <a:latin typeface="Bitter" charset="0"/>
                <a:ea typeface="Bitter" charset="0"/>
                <a:cs typeface="Bitter"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
        <p:nvSpPr>
          <p:cNvPr id="11" name="Title 1"/>
          <p:cNvSpPr>
            <a:spLocks noGrp="1"/>
          </p:cNvSpPr>
          <p:nvPr>
            <p:ph type="ctrTitle"/>
          </p:nvPr>
        </p:nvSpPr>
        <p:spPr>
          <a:xfrm>
            <a:off x="736625" y="708904"/>
            <a:ext cx="801208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Click to edit Master title style</a:t>
            </a:r>
          </a:p>
        </p:txBody>
      </p:sp>
      <p:sp>
        <p:nvSpPr>
          <p:cNvPr id="4" name="Slide Number Placeholder 3"/>
          <p:cNvSpPr>
            <a:spLocks noGrp="1"/>
          </p:cNvSpPr>
          <p:nvPr>
            <p:ph type="sldNum" sz="quarter" idx="14"/>
          </p:nvPr>
        </p:nvSpPr>
        <p:spPr/>
        <p:txBody>
          <a:bodyPr/>
          <a:lstStyle>
            <a:lvl1pPr>
              <a:defRPr>
                <a:latin typeface="Trade Gothic LT Com" panose="020B0503040303020004" pitchFamily="34" charset="0"/>
              </a:defRPr>
            </a:lvl1pPr>
          </a:lstStyle>
          <a:p>
            <a:fld id="{19DD4DFE-B42E-4BF0-8FBF-9D6B5BD3A3DB}" type="slidenum">
              <a:rPr lang="en-GB" smtClean="0"/>
              <a:pPr/>
              <a:t>‹#›</a:t>
            </a:fld>
            <a:endParaRPr lang="en-GB" dirty="0"/>
          </a:p>
        </p:txBody>
      </p:sp>
    </p:spTree>
    <p:extLst>
      <p:ext uri="{BB962C8B-B14F-4D97-AF65-F5344CB8AC3E}">
        <p14:creationId xmlns:p14="http://schemas.microsoft.com/office/powerpoint/2010/main" val="191608541"/>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genda" preserve="1" userDrawn="1">
  <p:cSld name="Agenda">
    <p:spTree>
      <p:nvGrpSpPr>
        <p:cNvPr id="1" name=""/>
        <p:cNvGrpSpPr/>
        <p:nvPr/>
      </p:nvGrpSpPr>
      <p:grpSpPr>
        <a:xfrm>
          <a:off x="0" y="0"/>
          <a:ext cx="0" cy="0"/>
          <a:chOff x="0" y="0"/>
          <a:chExt cx="0" cy="0"/>
        </a:xfrm>
      </p:grpSpPr>
      <p:sp>
        <p:nvSpPr>
          <p:cNvPr id="7" name="Freihandform 6"/>
          <p:cNvSpPr/>
          <p:nvPr/>
        </p:nvSpPr>
        <p:spPr>
          <a:xfrm>
            <a:off x="0" y="0"/>
            <a:ext cx="9144000" cy="5827713"/>
          </a:xfrm>
          <a:custGeom>
            <a:avLst/>
            <a:gdLst>
              <a:gd name="connsiteX0" fmla="*/ 0 w 8391440"/>
              <a:gd name="connsiteY0" fmla="*/ 5583505 h 5583505"/>
              <a:gd name="connsiteX1" fmla="*/ 0 w 8391440"/>
              <a:gd name="connsiteY1" fmla="*/ 0 h 5583505"/>
              <a:gd name="connsiteX2" fmla="*/ 129472 w 8391440"/>
              <a:gd name="connsiteY2" fmla="*/ 0 h 5583505"/>
              <a:gd name="connsiteX3" fmla="*/ 8391440 w 8391440"/>
              <a:gd name="connsiteY3" fmla="*/ 0 h 5583505"/>
              <a:gd name="connsiteX4" fmla="*/ 8391440 w 8391440"/>
              <a:gd name="connsiteY4" fmla="*/ 129473 h 5583505"/>
              <a:gd name="connsiteX5" fmla="*/ 8391440 w 8391440"/>
              <a:gd name="connsiteY5" fmla="*/ 4766209 h 5583505"/>
              <a:gd name="connsiteX6" fmla="*/ 0 w 8391440"/>
              <a:gd name="connsiteY6" fmla="*/ 5583505 h 558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440" h="5583505">
                <a:moveTo>
                  <a:pt x="0" y="5583505"/>
                </a:moveTo>
                <a:lnTo>
                  <a:pt x="0" y="0"/>
                </a:lnTo>
                <a:lnTo>
                  <a:pt x="129472" y="0"/>
                </a:lnTo>
                <a:lnTo>
                  <a:pt x="8391440" y="0"/>
                </a:lnTo>
                <a:lnTo>
                  <a:pt x="8391440" y="129473"/>
                </a:lnTo>
                <a:lnTo>
                  <a:pt x="8391440" y="4766209"/>
                </a:lnTo>
                <a:lnTo>
                  <a:pt x="0" y="5583505"/>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rade Gothic LT Com" panose="020B0403040303020004" pitchFamily="34" charset="0"/>
            </a:endParaRPr>
          </a:p>
        </p:txBody>
      </p:sp>
      <p:sp>
        <p:nvSpPr>
          <p:cNvPr id="36" name="Title 1"/>
          <p:cNvSpPr>
            <a:spLocks noGrp="1"/>
          </p:cNvSpPr>
          <p:nvPr>
            <p:ph type="ctrTitle" hasCustomPrompt="1"/>
          </p:nvPr>
        </p:nvSpPr>
        <p:spPr>
          <a:xfrm>
            <a:off x="358775" y="293271"/>
            <a:ext cx="8389937" cy="484748"/>
          </a:xfrm>
        </p:spPr>
        <p:txBody>
          <a:bodyPr anchor="t" anchorCtr="0">
            <a:noAutofit/>
          </a:bodyPr>
          <a:lstStyle>
            <a:lvl1pPr algn="l">
              <a:defRPr sz="3500" baseline="0">
                <a:solidFill>
                  <a:schemeClr val="bg1"/>
                </a:solidFill>
                <a:latin typeface="Trade Gothic LT Com Bold" panose="020B0803040303020004" pitchFamily="34" charset="0"/>
              </a:defRPr>
            </a:lvl1pPr>
          </a:lstStyle>
          <a:p>
            <a:r>
              <a:rPr lang="en-GB" dirty="0"/>
              <a:t>Agenda</a:t>
            </a:r>
          </a:p>
        </p:txBody>
      </p:sp>
      <p:sp>
        <p:nvSpPr>
          <p:cNvPr id="4" name="Footer Placeholder 3"/>
          <p:cNvSpPr>
            <a:spLocks noGrp="1"/>
          </p:cNvSpPr>
          <p:nvPr>
            <p:ph type="ftr" sz="quarter" idx="24"/>
          </p:nvPr>
        </p:nvSpPr>
        <p:spPr/>
        <p:txBody>
          <a:bodyPr/>
          <a:lstStyle/>
          <a:p>
            <a:r>
              <a:rPr lang="en-US"/>
              <a:t>Please refer to the disclaimer pages and/or the appendixes for the applicable legal information</a:t>
            </a:r>
            <a:endParaRPr lang="en-GB" dirty="0"/>
          </a:p>
        </p:txBody>
      </p:sp>
      <p:sp>
        <p:nvSpPr>
          <p:cNvPr id="5" name="Slide Number Placeholder 4"/>
          <p:cNvSpPr>
            <a:spLocks noGrp="1"/>
          </p:cNvSpPr>
          <p:nvPr>
            <p:ph type="sldNum" sz="quarter" idx="26"/>
          </p:nvPr>
        </p:nvSpPr>
        <p:spPr/>
        <p:txBody>
          <a:bodyPr/>
          <a:lstStyle>
            <a:lvl1pPr>
              <a:defRPr>
                <a:latin typeface="Trade Gothic LT Com" panose="020B0503040303020004" pitchFamily="34" charset="0"/>
              </a:defRPr>
            </a:lvl1pPr>
          </a:lstStyle>
          <a:p>
            <a:fld id="{D35E4819-8A83-4A30-A66F-6C037415B3DC}" type="slidenum">
              <a:rPr lang="en-GB" smtClean="0"/>
              <a:pPr/>
              <a:t>‹#›</a:t>
            </a:fld>
            <a:endParaRPr lang="en-GB" dirty="0"/>
          </a:p>
        </p:txBody>
      </p:sp>
    </p:spTree>
    <p:extLst>
      <p:ext uri="{BB962C8B-B14F-4D97-AF65-F5344CB8AC3E}">
        <p14:creationId xmlns:p14="http://schemas.microsoft.com/office/powerpoint/2010/main" val="472999973"/>
      </p:ext>
    </p:extLst>
  </p:cSld>
  <p:clrMapOvr>
    <a:masterClrMapping/>
  </p:clrMapOvr>
  <p:transition spd="slow">
    <p:push dir="u"/>
  </p:transition>
  <p:hf hdr="0"/>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8775" y="293270"/>
            <a:ext cx="8389937" cy="484748"/>
          </a:xfrm>
          <a:prstGeom prst="rect">
            <a:avLst/>
          </a:prstGeom>
        </p:spPr>
        <p:txBody>
          <a:bodyPr vert="horz" lIns="0" tIns="0" rIns="0" bIns="0" rtlCol="0" anchor="t" anchorCtr="0">
            <a:noAutofit/>
          </a:bodyPr>
          <a:lstStyle/>
          <a:p>
            <a:endParaRPr lang="en-GB" dirty="0"/>
          </a:p>
        </p:txBody>
      </p:sp>
      <p:sp>
        <p:nvSpPr>
          <p:cNvPr id="5" name="Footer Placeholder 4"/>
          <p:cNvSpPr>
            <a:spLocks noGrp="1"/>
          </p:cNvSpPr>
          <p:nvPr>
            <p:ph type="ftr" sz="quarter" idx="3"/>
          </p:nvPr>
        </p:nvSpPr>
        <p:spPr>
          <a:xfrm>
            <a:off x="1222605" y="6159074"/>
            <a:ext cx="3854108" cy="380551"/>
          </a:xfrm>
          <a:prstGeom prst="rect">
            <a:avLst/>
          </a:prstGeom>
          <a:ln>
            <a:noFill/>
          </a:ln>
        </p:spPr>
        <p:txBody>
          <a:bodyPr vert="horz" lIns="0" tIns="0" rIns="0" bIns="0" rtlCol="0" anchor="t" anchorCtr="0">
            <a:noAutofit/>
          </a:bodyPr>
          <a:lstStyle>
            <a:lvl1pPr algn="l">
              <a:defRPr sz="1200" b="0" baseline="0">
                <a:solidFill>
                  <a:schemeClr val="tx1"/>
                </a:solidFill>
                <a:latin typeface="Trade Gothic LT Com" panose="020B0403040303020004" pitchFamily="34" charset="0"/>
              </a:defRPr>
            </a:lvl1pPr>
          </a:lstStyle>
          <a:p>
            <a:r>
              <a:rPr lang="en-US"/>
              <a:t>Please refer to the disclaimer pages and/or the appendixes for the applicable legal information</a:t>
            </a:r>
            <a:endParaRPr lang="en-GB" dirty="0"/>
          </a:p>
        </p:txBody>
      </p:sp>
      <p:sp>
        <p:nvSpPr>
          <p:cNvPr id="6" name="Slide Number Placeholder 5"/>
          <p:cNvSpPr>
            <a:spLocks noGrp="1"/>
          </p:cNvSpPr>
          <p:nvPr>
            <p:ph type="sldNum" sz="quarter" idx="4"/>
          </p:nvPr>
        </p:nvSpPr>
        <p:spPr>
          <a:xfrm>
            <a:off x="432938" y="6159076"/>
            <a:ext cx="684000" cy="162000"/>
          </a:xfrm>
          <a:prstGeom prst="rect">
            <a:avLst/>
          </a:prstGeom>
        </p:spPr>
        <p:txBody>
          <a:bodyPr vert="horz" lIns="0" tIns="0" rIns="0" bIns="0" rtlCol="0" anchor="t" anchorCtr="0"/>
          <a:lstStyle>
            <a:lvl1pPr algn="l">
              <a:defRPr sz="1200" baseline="0">
                <a:solidFill>
                  <a:schemeClr val="tx1"/>
                </a:solidFill>
                <a:latin typeface="Trade Gothic LT Com" panose="020B0503040303020004" pitchFamily="34" charset="0"/>
              </a:defRPr>
            </a:lvl1pPr>
          </a:lstStyle>
          <a:p>
            <a:fld id="{9405B2E8-F3E9-4466-8CDE-5336D3AD82E0}" type="slidenum">
              <a:rPr lang="en-GB" smtClean="0"/>
              <a:pPr/>
              <a:t>‹#›</a:t>
            </a:fld>
            <a:endParaRPr lang="en-GB" dirty="0"/>
          </a:p>
        </p:txBody>
      </p:sp>
      <p:cxnSp>
        <p:nvCxnSpPr>
          <p:cNvPr id="8" name="Gerade Verbindung 7"/>
          <p:cNvCxnSpPr/>
          <p:nvPr/>
        </p:nvCxnSpPr>
        <p:spPr>
          <a:xfrm>
            <a:off x="366386"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cxnSp>
        <p:nvCxnSpPr>
          <p:cNvPr id="9" name="Gerade Verbindung 8"/>
          <p:cNvCxnSpPr/>
          <p:nvPr/>
        </p:nvCxnSpPr>
        <p:spPr>
          <a:xfrm>
            <a:off x="1155029" y="6154427"/>
            <a:ext cx="0" cy="385200"/>
          </a:xfrm>
          <a:prstGeom prst="line">
            <a:avLst/>
          </a:prstGeom>
          <a:ln w="15875">
            <a:solidFill>
              <a:srgbClr val="715856"/>
            </a:solidFill>
          </a:ln>
        </p:spPr>
        <p:style>
          <a:lnRef idx="1">
            <a:schemeClr val="accent1"/>
          </a:lnRef>
          <a:fillRef idx="0">
            <a:schemeClr val="accent1"/>
          </a:fillRef>
          <a:effectRef idx="0">
            <a:schemeClr val="accent1"/>
          </a:effectRef>
          <a:fontRef idx="minor">
            <a:schemeClr val="tx1"/>
          </a:fontRef>
        </p:style>
      </p:cxnSp>
      <p:sp>
        <p:nvSpPr>
          <p:cNvPr id="3" name="Textplatzhalter 2"/>
          <p:cNvSpPr>
            <a:spLocks noGrp="1"/>
          </p:cNvSpPr>
          <p:nvPr>
            <p:ph type="body" idx="1"/>
          </p:nvPr>
        </p:nvSpPr>
        <p:spPr>
          <a:xfrm>
            <a:off x="358773" y="1484312"/>
            <a:ext cx="8389938" cy="4341811"/>
          </a:xfrm>
          <a:prstGeom prst="rect">
            <a:avLst/>
          </a:prstGeom>
        </p:spPr>
        <p:txBody>
          <a:bodyPr vert="horz" lIns="0" tIns="0" rIns="0" bIns="0" rtlCol="0">
            <a:noAutofit/>
          </a:bodyPr>
          <a:lstStyle/>
          <a:p>
            <a:pPr lvl="0"/>
            <a:r>
              <a:rPr lang="en-GB" dirty="0" err="1"/>
              <a:t>Mastertextformat</a:t>
            </a:r>
            <a:r>
              <a:rPr lang="en-GB" dirty="0"/>
              <a:t> </a:t>
            </a:r>
            <a:r>
              <a:rPr lang="en-GB" dirty="0" err="1"/>
              <a:t>bearbeiten</a:t>
            </a:r>
            <a:endParaRPr lang="en-GB" dirty="0"/>
          </a:p>
          <a:p>
            <a:pPr lvl="1"/>
            <a:r>
              <a:rPr lang="en-GB" dirty="0" err="1"/>
              <a:t>Zweite</a:t>
            </a:r>
            <a:r>
              <a:rPr lang="en-GB" dirty="0"/>
              <a:t> </a:t>
            </a:r>
            <a:r>
              <a:rPr lang="en-GB" dirty="0" err="1"/>
              <a:t>Ebene</a:t>
            </a:r>
            <a:endParaRPr lang="en-GB" dirty="0"/>
          </a:p>
          <a:p>
            <a:pPr lvl="2"/>
            <a:r>
              <a:rPr lang="en-GB" dirty="0" err="1"/>
              <a:t>Dritte</a:t>
            </a:r>
            <a:r>
              <a:rPr lang="en-GB" dirty="0"/>
              <a:t> </a:t>
            </a:r>
            <a:r>
              <a:rPr lang="en-GB" dirty="0" err="1"/>
              <a:t>Ebene</a:t>
            </a:r>
            <a:endParaRPr lang="en-GB" dirty="0"/>
          </a:p>
          <a:p>
            <a:pPr lvl="3"/>
            <a:r>
              <a:rPr lang="en-GB" dirty="0" err="1"/>
              <a:t>Vierte</a:t>
            </a:r>
            <a:r>
              <a:rPr lang="en-GB" dirty="0"/>
              <a:t> </a:t>
            </a:r>
            <a:r>
              <a:rPr lang="en-GB" dirty="0" err="1"/>
              <a:t>Ebene</a:t>
            </a:r>
            <a:endParaRPr lang="en-GB" dirty="0"/>
          </a:p>
          <a:p>
            <a:pPr lvl="4"/>
            <a:r>
              <a:rPr lang="en-GB" dirty="0" err="1"/>
              <a:t>Fünfte</a:t>
            </a:r>
            <a:r>
              <a:rPr lang="en-GB" dirty="0"/>
              <a:t> </a:t>
            </a:r>
            <a:r>
              <a:rPr lang="en-GB" dirty="0" err="1"/>
              <a:t>Ebene</a:t>
            </a:r>
            <a:endParaRPr lang="en-GB" dirty="0"/>
          </a:p>
          <a:p>
            <a:pPr lvl="5"/>
            <a:r>
              <a:rPr lang="en-GB" dirty="0" err="1"/>
              <a:t>Sechste</a:t>
            </a:r>
            <a:r>
              <a:rPr lang="en-GB" dirty="0"/>
              <a:t> </a:t>
            </a:r>
            <a:r>
              <a:rPr lang="en-GB" dirty="0" err="1"/>
              <a:t>Ebene</a:t>
            </a:r>
            <a:endParaRPr lang="en-GB" dirty="0"/>
          </a:p>
          <a:p>
            <a:pPr lvl="6"/>
            <a:r>
              <a:rPr lang="en-GB" dirty="0" err="1"/>
              <a:t>Siebte</a:t>
            </a:r>
            <a:r>
              <a:rPr lang="en-GB" dirty="0"/>
              <a:t> </a:t>
            </a:r>
            <a:r>
              <a:rPr lang="en-GB" dirty="0" err="1"/>
              <a:t>Ebene</a:t>
            </a:r>
            <a:endParaRPr lang="en-GB" dirty="0"/>
          </a:p>
          <a:p>
            <a:pPr lvl="7"/>
            <a:r>
              <a:rPr lang="en-GB" dirty="0" err="1"/>
              <a:t>Achte</a:t>
            </a:r>
            <a:r>
              <a:rPr lang="en-GB" dirty="0"/>
              <a:t> </a:t>
            </a:r>
            <a:r>
              <a:rPr lang="en-GB" dirty="0" err="1"/>
              <a:t>Ebene</a:t>
            </a:r>
            <a:endParaRPr lang="en-GB" dirty="0"/>
          </a:p>
          <a:p>
            <a:pPr lvl="8"/>
            <a:r>
              <a:rPr lang="en-GB" dirty="0" err="1"/>
              <a:t>Neunte</a:t>
            </a:r>
            <a:r>
              <a:rPr lang="en-GB" dirty="0"/>
              <a:t> </a:t>
            </a:r>
            <a:r>
              <a:rPr lang="en-GB" dirty="0" err="1"/>
              <a:t>Ebene</a:t>
            </a:r>
            <a:endParaRPr lang="en-GB" dirty="0"/>
          </a:p>
        </p:txBody>
      </p:sp>
    </p:spTree>
    <p:extLst>
      <p:ext uri="{BB962C8B-B14F-4D97-AF65-F5344CB8AC3E}">
        <p14:creationId xmlns:p14="http://schemas.microsoft.com/office/powerpoint/2010/main" val="932367317"/>
      </p:ext>
    </p:extLst>
  </p:cSld>
  <p:clrMap bg1="lt1" tx1="dk1" bg2="lt2" tx2="dk2" accent1="accent1" accent2="accent2" accent3="accent3" accent4="accent4" accent5="accent5" accent6="accent6" hlink="hlink" folHlink="folHlink"/>
  <p:sldLayoutIdLst>
    <p:sldLayoutId id="2147483755" r:id="rId1"/>
    <p:sldLayoutId id="2147483758" r:id="rId2"/>
    <p:sldLayoutId id="2147483764" r:id="rId3"/>
    <p:sldLayoutId id="2147483763" r:id="rId4"/>
    <p:sldLayoutId id="2147483724" r:id="rId5"/>
    <p:sldLayoutId id="2147483759" r:id="rId6"/>
    <p:sldLayoutId id="2147483726" r:id="rId7"/>
    <p:sldLayoutId id="2147483727" r:id="rId8"/>
    <p:sldLayoutId id="2147483751" r:id="rId9"/>
    <p:sldLayoutId id="2147483730" r:id="rId10"/>
    <p:sldLayoutId id="2147483728" r:id="rId11"/>
    <p:sldLayoutId id="2147483757" r:id="rId12"/>
    <p:sldLayoutId id="2147483729" r:id="rId13"/>
    <p:sldLayoutId id="2147483738" r:id="rId14"/>
    <p:sldLayoutId id="2147483731" r:id="rId15"/>
    <p:sldLayoutId id="2147483762" r:id="rId16"/>
    <p:sldLayoutId id="2147483766" r:id="rId17"/>
    <p:sldLayoutId id="2147483765" r:id="rId18"/>
    <p:sldLayoutId id="2147483735" r:id="rId19"/>
    <p:sldLayoutId id="2147483737" r:id="rId20"/>
    <p:sldLayoutId id="2147483753" r:id="rId21"/>
    <p:sldLayoutId id="2147483733" r:id="rId22"/>
    <p:sldLayoutId id="2147483761" r:id="rId23"/>
  </p:sldLayoutIdLst>
  <p:transition spd="slow">
    <p:push dir="u"/>
  </p:transition>
  <p:hf hdr="0"/>
  <p:txStyles>
    <p:titleStyle>
      <a:lvl1pPr algn="l" defTabSz="914400" rtl="0" eaLnBrk="1" latinLnBrk="0" hangingPunct="1">
        <a:lnSpc>
          <a:spcPct val="90000"/>
        </a:lnSpc>
        <a:spcBef>
          <a:spcPct val="0"/>
        </a:spcBef>
        <a:buNone/>
        <a:defRPr sz="3500" b="0" kern="1200" cap="all" baseline="0">
          <a:solidFill>
            <a:schemeClr val="tx1"/>
          </a:solidFill>
          <a:latin typeface="Trade Gothic LT Com Bold" panose="020B0803040303020004" pitchFamily="34" charset="0"/>
          <a:ea typeface="+mj-ea"/>
          <a:cs typeface="+mj-cs"/>
        </a:defRPr>
      </a:lvl1pPr>
    </p:titleStyle>
    <p:bodyStyle>
      <a:lvl1pPr marL="361950" indent="-361950" algn="l" defTabSz="914400" rtl="0" eaLnBrk="1" latinLnBrk="0" hangingPunct="1">
        <a:lnSpc>
          <a:spcPct val="90000"/>
        </a:lnSpc>
        <a:spcBef>
          <a:spcPts val="1000"/>
        </a:spcBef>
        <a:buFont typeface="Wingdings" panose="05000000000000000000" pitchFamily="2" charset="2"/>
        <a:buChar char="§"/>
        <a:defRPr sz="24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1pPr>
      <a:lvl2pPr marL="715963" indent="-354013" algn="l" defTabSz="914400" rtl="0" eaLnBrk="1" latinLnBrk="0" hangingPunct="1">
        <a:lnSpc>
          <a:spcPct val="90000"/>
        </a:lnSpc>
        <a:spcBef>
          <a:spcPts val="500"/>
        </a:spcBef>
        <a:buFont typeface="Wingdings" panose="05000000000000000000" pitchFamily="2" charset="2"/>
        <a:buChar char="§"/>
        <a:defRPr sz="20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2pPr>
      <a:lvl3pPr marL="1076325" indent="-360363" algn="l" defTabSz="914400" rtl="0" eaLnBrk="1" latinLnBrk="0" hangingPunct="1">
        <a:lnSpc>
          <a:spcPct val="90000"/>
        </a:lnSpc>
        <a:spcBef>
          <a:spcPts val="500"/>
        </a:spcBef>
        <a:buFont typeface="Wingdings" panose="05000000000000000000" pitchFamily="2" charset="2"/>
        <a:buChar char="§"/>
        <a:defRPr sz="18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3pPr>
      <a:lvl4pPr marL="1438275" indent="-361950" algn="l" defTabSz="914400" rtl="0" eaLnBrk="1" latinLnBrk="0" hangingPunct="1">
        <a:lnSpc>
          <a:spcPct val="90000"/>
        </a:lnSpc>
        <a:spcBef>
          <a:spcPts val="500"/>
        </a:spcBef>
        <a:buFont typeface="Wingdings" panose="05000000000000000000" pitchFamily="2" charset="2"/>
        <a:buChar char="§"/>
        <a:defRPr sz="16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4pPr>
      <a:lvl5pPr marL="1792288" indent="-354013" algn="l" defTabSz="914400" rtl="0" eaLnBrk="1" latinLnBrk="0" hangingPunct="1">
        <a:lnSpc>
          <a:spcPct val="90000"/>
        </a:lnSpc>
        <a:spcBef>
          <a:spcPts val="500"/>
        </a:spcBef>
        <a:buFont typeface="Wingdings" panose="05000000000000000000" pitchFamily="2" charset="2"/>
        <a:buChar char="§"/>
        <a:defRPr sz="1600" b="0" i="0" kern="1200" spc="30" baseline="0">
          <a:solidFill>
            <a:srgbClr val="000000"/>
          </a:solidFill>
          <a:latin typeface="Trade Gothic LT Com" panose="020B0403040303020004" pitchFamily="34" charset="0"/>
          <a:ea typeface="Trade Gothic LT Com" panose="020B0403040303020004" pitchFamily="34" charset="0"/>
          <a:cs typeface="Trade Gothic LT Com" panose="020B0403040303020004" pitchFamily="34" charset="0"/>
        </a:defRPr>
      </a:lvl5pPr>
      <a:lvl6pPr marL="2152650" indent="-360363"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6pPr>
      <a:lvl7pPr marL="2514600" indent="-361950"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7pPr>
      <a:lvl8pPr marL="2868613" indent="-354013"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8pPr>
      <a:lvl9pPr marL="3230563" indent="-361950" algn="l" defTabSz="914400" rtl="0" eaLnBrk="1" latinLnBrk="0" hangingPunct="1">
        <a:lnSpc>
          <a:spcPct val="90000"/>
        </a:lnSpc>
        <a:spcBef>
          <a:spcPts val="500"/>
        </a:spcBef>
        <a:buFont typeface="Wingdings" panose="05000000000000000000" pitchFamily="2" charset="2"/>
        <a:buChar char="§"/>
        <a:defRPr sz="1600" kern="1200" baseline="0">
          <a:solidFill>
            <a:srgbClr val="000000"/>
          </a:solidFill>
          <a:latin typeface="Trade Gothic LT Com" panose="020B0403040303020004" pitchFamily="34"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226" userDrawn="1">
          <p15:clr>
            <a:srgbClr val="F26B43"/>
          </p15:clr>
        </p15:guide>
        <p15:guide id="3" pos="5511">
          <p15:clr>
            <a:srgbClr val="F26B43"/>
          </p15:clr>
        </p15:guide>
        <p15:guide id="6" orient="horz" pos="3671" userDrawn="1">
          <p15:clr>
            <a:srgbClr val="F26B43"/>
          </p15:clr>
        </p15:guide>
        <p15:guide id="7" orient="horz" pos="935" userDrawn="1">
          <p15:clr>
            <a:srgbClr val="F26B43"/>
          </p15:clr>
        </p15:guide>
        <p15:guide id="8" orient="horz" pos="1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a:t>responsAbility Investments AG</a:t>
            </a:r>
          </a:p>
          <a:p>
            <a:endParaRPr lang="en-GB" dirty="0"/>
          </a:p>
        </p:txBody>
      </p:sp>
      <p:sp>
        <p:nvSpPr>
          <p:cNvPr id="3" name="Title 2"/>
          <p:cNvSpPr>
            <a:spLocks noGrp="1"/>
          </p:cNvSpPr>
          <p:nvPr>
            <p:ph type="ctrTitle"/>
          </p:nvPr>
        </p:nvSpPr>
        <p:spPr/>
        <p:txBody>
          <a:bodyPr>
            <a:normAutofit fontScale="90000"/>
          </a:bodyPr>
          <a:lstStyle/>
          <a:p>
            <a:r>
              <a:rPr lang="en-GB" sz="4400" b="1" dirty="0"/>
              <a:t>Financing the cashew sector</a:t>
            </a:r>
            <a:endParaRPr lang="en-GB" b="1" dirty="0"/>
          </a:p>
        </p:txBody>
      </p:sp>
      <p:sp>
        <p:nvSpPr>
          <p:cNvPr id="4" name="Text Placeholder 3"/>
          <p:cNvSpPr>
            <a:spLocks noGrp="1"/>
          </p:cNvSpPr>
          <p:nvPr>
            <p:ph type="body" sz="quarter" idx="18"/>
          </p:nvPr>
        </p:nvSpPr>
        <p:spPr/>
        <p:txBody>
          <a:bodyPr/>
          <a:lstStyle/>
          <a:p>
            <a:pPr lvl="0"/>
            <a:r>
              <a:rPr lang="en-GB" sz="1800" dirty="0">
                <a:solidFill>
                  <a:srgbClr val="478F3A"/>
                </a:solidFill>
              </a:rPr>
              <a:t>«</a:t>
            </a:r>
            <a:r>
              <a:rPr lang="en-GB" sz="1800" dirty="0">
                <a:solidFill>
                  <a:srgbClr val="FFFFFF"/>
                </a:solidFill>
              </a:rPr>
              <a:t>Singapore,</a:t>
            </a:r>
            <a:endParaRPr lang="en-GB" dirty="0">
              <a:solidFill>
                <a:srgbClr val="FFFFFF"/>
              </a:solidFill>
            </a:endParaRPr>
          </a:p>
          <a:p>
            <a:pPr lvl="0"/>
            <a:r>
              <a:rPr lang="en-GB" sz="1800" dirty="0">
                <a:solidFill>
                  <a:srgbClr val="FFFFFF"/>
                </a:solidFill>
              </a:rPr>
              <a:t>February 2017</a:t>
            </a:r>
            <a:r>
              <a:rPr lang="en-GB" sz="1800" dirty="0">
                <a:solidFill>
                  <a:srgbClr val="478F3A"/>
                </a:solidFill>
              </a:rPr>
              <a:t>»</a:t>
            </a:r>
            <a:endParaRPr lang="en-GB" dirty="0">
              <a:solidFill>
                <a:srgbClr val="478F3A"/>
              </a:solidFill>
            </a:endParaRPr>
          </a:p>
        </p:txBody>
      </p:sp>
      <p:sp>
        <p:nvSpPr>
          <p:cNvPr id="7" name="Date Placeholder 6"/>
          <p:cNvSpPr>
            <a:spLocks noGrp="1"/>
          </p:cNvSpPr>
          <p:nvPr>
            <p:ph type="dt" sz="half" idx="2"/>
          </p:nvPr>
        </p:nvSpPr>
        <p:spPr>
          <a:xfrm>
            <a:off x="432938" y="5986130"/>
            <a:ext cx="5767140" cy="401852"/>
          </a:xfrm>
        </p:spPr>
        <p:txBody>
          <a:bodyPr/>
          <a:lstStyle/>
          <a:p>
            <a:r>
              <a:rPr lang="en-US" dirty="0"/>
              <a:t>Suhasini Singh, </a:t>
            </a:r>
          </a:p>
          <a:p>
            <a:r>
              <a:rPr lang="en-US" dirty="0"/>
              <a:t>Regional Head Agriculture Debt Investments Asia Pacific</a:t>
            </a:r>
          </a:p>
        </p:txBody>
      </p:sp>
      <p:pic>
        <p:nvPicPr>
          <p:cNvPr id="6" name="Picture 5" descr="WCC-Logo-1.jpg"/>
          <p:cNvPicPr>
            <a:picLocks noChangeAspect="1"/>
          </p:cNvPicPr>
          <p:nvPr/>
        </p:nvPicPr>
        <p:blipFill>
          <a:blip r:embed="rId3"/>
          <a:stretch>
            <a:fillRect/>
          </a:stretch>
        </p:blipFill>
        <p:spPr>
          <a:xfrm>
            <a:off x="-10633" y="0"/>
            <a:ext cx="1127051" cy="616688"/>
          </a:xfrm>
          <a:prstGeom prst="rect">
            <a:avLst/>
          </a:prstGeom>
        </p:spPr>
      </p:pic>
    </p:spTree>
    <p:extLst>
      <p:ext uri="{BB962C8B-B14F-4D97-AF65-F5344CB8AC3E}">
        <p14:creationId xmlns:p14="http://schemas.microsoft.com/office/powerpoint/2010/main" val="2478207790"/>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GB" dirty="0"/>
              <a:t>Two asset classes and three sectors</a:t>
            </a:r>
          </a:p>
        </p:txBody>
      </p:sp>
      <p:sp>
        <p:nvSpPr>
          <p:cNvPr id="5" name="Slide Number Placeholder 4"/>
          <p:cNvSpPr>
            <a:spLocks noGrp="1"/>
          </p:cNvSpPr>
          <p:nvPr>
            <p:ph type="sldNum" sz="quarter" idx="14"/>
          </p:nvPr>
        </p:nvSpPr>
        <p:spPr/>
        <p:txBody>
          <a:bodyPr/>
          <a:lstStyle/>
          <a:p>
            <a:fld id="{3DAAD21C-E117-414B-93E1-5C22A5CB6D78}" type="slidenum">
              <a:rPr lang="en-GB" smtClean="0"/>
              <a:t>2</a:t>
            </a:fld>
            <a:endParaRPr lang="en-GB" dirty="0"/>
          </a:p>
        </p:txBody>
      </p:sp>
      <p:sp>
        <p:nvSpPr>
          <p:cNvPr id="6" name="Title 5"/>
          <p:cNvSpPr>
            <a:spLocks noGrp="1"/>
          </p:cNvSpPr>
          <p:nvPr>
            <p:ph type="title"/>
          </p:nvPr>
        </p:nvSpPr>
        <p:spPr/>
        <p:txBody>
          <a:bodyPr/>
          <a:lstStyle/>
          <a:p>
            <a:r>
              <a:rPr lang="en-GB" dirty="0"/>
              <a:t>One investment platform</a:t>
            </a:r>
          </a:p>
        </p:txBody>
      </p:sp>
      <p:sp>
        <p:nvSpPr>
          <p:cNvPr id="9" name="Footer Placeholder 8"/>
          <p:cNvSpPr>
            <a:spLocks noGrp="1"/>
          </p:cNvSpPr>
          <p:nvPr>
            <p:ph type="ftr" sz="quarter" idx="11"/>
          </p:nvPr>
        </p:nvSpPr>
        <p:spPr/>
        <p:txBody>
          <a:bodyPr/>
          <a:lstStyle/>
          <a:p>
            <a:r>
              <a:rPr lang="en-US" dirty="0"/>
              <a:t>Please refer to the disclaimer pages and/or the appendixes for the applicable legal information</a:t>
            </a:r>
            <a:endParaRPr lang="en-GB" dirty="0"/>
          </a:p>
        </p:txBody>
      </p:sp>
      <p:sp>
        <p:nvSpPr>
          <p:cNvPr id="10" name="Inhaltsplatzhalter 6"/>
          <p:cNvSpPr txBox="1">
            <a:spLocks/>
          </p:cNvSpPr>
          <p:nvPr/>
        </p:nvSpPr>
        <p:spPr>
          <a:xfrm>
            <a:off x="6768521" y="2860348"/>
            <a:ext cx="2052000" cy="2433346"/>
          </a:xfrm>
          <a:prstGeom prst="rect">
            <a:avLst/>
          </a:prstGeom>
          <a:solidFill>
            <a:srgbClr val="FDBC3C">
              <a:alpha val="2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ctr">
              <a:defRPr sz="1400" b="1">
                <a:solidFill>
                  <a:schemeClr val="lt1"/>
                </a:solidFill>
                <a:latin typeface="Trade Gothic"/>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endParaRPr lang="en-GB" dirty="0">
              <a:solidFill>
                <a:srgbClr val="000000"/>
              </a:solidFill>
            </a:endParaRPr>
          </a:p>
        </p:txBody>
      </p:sp>
      <p:sp>
        <p:nvSpPr>
          <p:cNvPr id="11" name="Inhaltsplatzhalter 6"/>
          <p:cNvSpPr txBox="1">
            <a:spLocks/>
          </p:cNvSpPr>
          <p:nvPr/>
        </p:nvSpPr>
        <p:spPr>
          <a:xfrm>
            <a:off x="4341831" y="2862069"/>
            <a:ext cx="2052000" cy="2451106"/>
          </a:xfrm>
          <a:prstGeom prst="rect">
            <a:avLst/>
          </a:prstGeom>
          <a:solidFill>
            <a:srgbClr val="478E3A">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de-DE"/>
            </a:defPPr>
            <a:lvl1pPr algn="ctr">
              <a:defRPr sz="1400" b="1">
                <a:solidFill>
                  <a:schemeClr val="bg1"/>
                </a:solidFill>
                <a:latin typeface="Trade Gothic"/>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lvl="1" algn="ctr"/>
            <a:endParaRPr lang="en-GB" sz="1400" b="1" dirty="0">
              <a:solidFill>
                <a:srgbClr val="000000"/>
              </a:solidFill>
              <a:latin typeface="Trade Gothic"/>
            </a:endParaRPr>
          </a:p>
        </p:txBody>
      </p:sp>
      <p:sp>
        <p:nvSpPr>
          <p:cNvPr id="12" name="Rectangle 11"/>
          <p:cNvSpPr/>
          <p:nvPr/>
        </p:nvSpPr>
        <p:spPr>
          <a:xfrm>
            <a:off x="1845919" y="2862068"/>
            <a:ext cx="2040581" cy="2438863"/>
          </a:xfrm>
          <a:prstGeom prst="rect">
            <a:avLst/>
          </a:prstGeom>
          <a:solidFill>
            <a:srgbClr val="BBE1E9">
              <a:alpha val="50196"/>
            </a:srgbClr>
          </a:solidFill>
          <a:ln>
            <a:noFill/>
          </a:ln>
        </p:spPr>
        <p:txBody>
          <a:bodyPr wrap="square" anchor="ctr">
            <a:noAutofit/>
          </a:bodyPr>
          <a:lstStyle/>
          <a:p>
            <a:pPr marL="0" lvl="1" algn="ctr"/>
            <a:endParaRPr lang="en-GB" sz="1400" b="1" dirty="0">
              <a:solidFill>
                <a:srgbClr val="000000"/>
              </a:solidFill>
              <a:latin typeface="Trade Gothic"/>
            </a:endParaRPr>
          </a:p>
        </p:txBody>
      </p:sp>
      <p:pic>
        <p:nvPicPr>
          <p:cNvPr id="13" name="Bild 12"/>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2548189" y="1581067"/>
            <a:ext cx="697324" cy="531294"/>
          </a:xfrm>
          <a:prstGeom prst="rect">
            <a:avLst/>
          </a:prstGeom>
        </p:spPr>
      </p:pic>
      <p:sp>
        <p:nvSpPr>
          <p:cNvPr id="14" name="TextBox 13"/>
          <p:cNvSpPr txBox="1"/>
          <p:nvPr/>
        </p:nvSpPr>
        <p:spPr>
          <a:xfrm>
            <a:off x="2329433" y="2247918"/>
            <a:ext cx="1457093" cy="453483"/>
          </a:xfrm>
          <a:prstGeom prst="rect">
            <a:avLst/>
          </a:prstGeom>
          <a:noFill/>
        </p:spPr>
        <p:txBody>
          <a:bodyPr wrap="square" rtlCol="0">
            <a:noAutofit/>
          </a:bodyPr>
          <a:lstStyle/>
          <a:p>
            <a:r>
              <a:rPr lang="en-GB" sz="1800" b="1" dirty="0">
                <a:solidFill>
                  <a:srgbClr val="212067"/>
                </a:solidFill>
                <a:latin typeface="Bitter" panose="02000000000000000000" pitchFamily="50" charset="0"/>
                <a:ea typeface="Trade Gothic LT Com" charset="0"/>
                <a:cs typeface="Trade Gothic LT Com" charset="0"/>
              </a:rPr>
              <a:t>Finance</a:t>
            </a:r>
          </a:p>
        </p:txBody>
      </p:sp>
      <p:pic>
        <p:nvPicPr>
          <p:cNvPr id="15" name="Bild 7"/>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4931378" y="1634578"/>
            <a:ext cx="692150" cy="514072"/>
          </a:xfrm>
          <a:prstGeom prst="rect">
            <a:avLst/>
          </a:prstGeom>
        </p:spPr>
      </p:pic>
      <p:sp>
        <p:nvSpPr>
          <p:cNvPr id="16" name="TextBox 15"/>
          <p:cNvSpPr txBox="1"/>
          <p:nvPr/>
        </p:nvSpPr>
        <p:spPr>
          <a:xfrm>
            <a:off x="4564327" y="2247918"/>
            <a:ext cx="1925394" cy="453483"/>
          </a:xfrm>
          <a:prstGeom prst="rect">
            <a:avLst/>
          </a:prstGeom>
          <a:noFill/>
        </p:spPr>
        <p:txBody>
          <a:bodyPr wrap="square" rtlCol="0">
            <a:noAutofit/>
          </a:bodyPr>
          <a:lstStyle/>
          <a:p>
            <a:r>
              <a:rPr lang="en-GB" sz="1800" b="1" dirty="0">
                <a:solidFill>
                  <a:srgbClr val="478E3A"/>
                </a:solidFill>
                <a:latin typeface="Bitter" panose="02000000000000000000" pitchFamily="50" charset="0"/>
                <a:ea typeface="Trade Gothic LT Com" charset="0"/>
                <a:cs typeface="Trade Gothic LT Com" charset="0"/>
              </a:rPr>
              <a:t>Agriculture</a:t>
            </a:r>
          </a:p>
        </p:txBody>
      </p:sp>
      <p:pic>
        <p:nvPicPr>
          <p:cNvPr id="17" name="Bild 9"/>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309638" y="1526443"/>
            <a:ext cx="683564" cy="545812"/>
          </a:xfrm>
          <a:prstGeom prst="rect">
            <a:avLst/>
          </a:prstGeom>
        </p:spPr>
      </p:pic>
      <p:sp>
        <p:nvSpPr>
          <p:cNvPr id="18" name="TextBox 17"/>
          <p:cNvSpPr txBox="1"/>
          <p:nvPr/>
        </p:nvSpPr>
        <p:spPr>
          <a:xfrm>
            <a:off x="7156026" y="2253364"/>
            <a:ext cx="1457093" cy="453483"/>
          </a:xfrm>
          <a:prstGeom prst="rect">
            <a:avLst/>
          </a:prstGeom>
          <a:noFill/>
        </p:spPr>
        <p:txBody>
          <a:bodyPr wrap="square" rtlCol="0">
            <a:noAutofit/>
          </a:bodyPr>
          <a:lstStyle/>
          <a:p>
            <a:r>
              <a:rPr lang="en-GB" sz="1800" b="1" dirty="0">
                <a:solidFill>
                  <a:srgbClr val="F37021"/>
                </a:solidFill>
                <a:latin typeface="Bitter" panose="02000000000000000000" pitchFamily="50" charset="0"/>
                <a:ea typeface="Trade Gothic LT Com" charset="0"/>
                <a:cs typeface="Trade Gothic LT Com" charset="0"/>
              </a:rPr>
              <a:t>Energy</a:t>
            </a:r>
          </a:p>
        </p:txBody>
      </p:sp>
      <p:sp>
        <p:nvSpPr>
          <p:cNvPr id="19" name="Inhaltsplatzhalter 6"/>
          <p:cNvSpPr txBox="1">
            <a:spLocks/>
          </p:cNvSpPr>
          <p:nvPr/>
        </p:nvSpPr>
        <p:spPr>
          <a:xfrm>
            <a:off x="260997" y="2852724"/>
            <a:ext cx="1514281" cy="1123261"/>
          </a:xfrm>
          <a:custGeom>
            <a:avLst/>
            <a:gdLst>
              <a:gd name="connsiteX0" fmla="*/ 0 w 1143191"/>
              <a:gd name="connsiteY0" fmla="*/ 0 h 1070598"/>
              <a:gd name="connsiteX1" fmla="*/ 1143191 w 1143191"/>
              <a:gd name="connsiteY1" fmla="*/ 0 h 1070598"/>
              <a:gd name="connsiteX2" fmla="*/ 1143191 w 1143191"/>
              <a:gd name="connsiteY2" fmla="*/ 1070598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43191 w 1143191"/>
              <a:gd name="connsiteY2" fmla="*/ 922106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43191 w 1143191"/>
              <a:gd name="connsiteY2" fmla="*/ 898660 h 1070598"/>
              <a:gd name="connsiteX3" fmla="*/ 0 w 1143191"/>
              <a:gd name="connsiteY3" fmla="*/ 1070598 h 1070598"/>
              <a:gd name="connsiteX4" fmla="*/ 0 w 1143191"/>
              <a:gd name="connsiteY4" fmla="*/ 0 h 1070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191" h="1070598">
                <a:moveTo>
                  <a:pt x="0" y="0"/>
                </a:moveTo>
                <a:lnTo>
                  <a:pt x="1143191" y="0"/>
                </a:lnTo>
                <a:lnTo>
                  <a:pt x="1143191" y="898660"/>
                </a:lnTo>
                <a:lnTo>
                  <a:pt x="0" y="1070598"/>
                </a:lnTo>
                <a:lnTo>
                  <a:pt x="0" y="0"/>
                </a:lnTo>
                <a:close/>
              </a:path>
            </a:pathLst>
          </a:custGeom>
          <a:solidFill>
            <a:srgbClr val="FFFFFF"/>
          </a:solidFill>
        </p:spPr>
        <p:txBody>
          <a:bodyPr vert="horz" lIns="61577" tIns="0" rIns="123154" bIns="61577" numCol="1" spcCol="180000" rtlCol="0" anchor="ctr">
            <a:noAutofit/>
          </a:bodyPr>
          <a:lstStyle>
            <a:lvl1pPr marL="0" indent="0" algn="l" defTabSz="801929" rtl="0" eaLnBrk="1" latinLnBrk="0" hangingPunct="1">
              <a:lnSpc>
                <a:spcPts val="2400"/>
              </a:lnSpc>
              <a:spcBef>
                <a:spcPts val="0"/>
              </a:spcBef>
              <a:spcAft>
                <a:spcPts val="0"/>
              </a:spcAft>
              <a:buFont typeface="Arial"/>
              <a:buNone/>
              <a:defRPr sz="1600" b="1" i="0" kern="1200">
                <a:solidFill>
                  <a:srgbClr val="000000"/>
                </a:solidFill>
                <a:latin typeface="Trade Gothic" charset="0"/>
                <a:ea typeface="Trade Gothic" charset="0"/>
                <a:cs typeface="Trade Gothic" charset="0"/>
              </a:defRPr>
            </a:lvl1pPr>
            <a:lvl2pPr marL="0" indent="0" algn="l" defTabSz="801929" rtl="0" eaLnBrk="1" latinLnBrk="0" hangingPunct="1">
              <a:lnSpc>
                <a:spcPts val="2400"/>
              </a:lnSpc>
              <a:spcBef>
                <a:spcPts val="0"/>
              </a:spcBef>
              <a:spcAft>
                <a:spcPts val="0"/>
              </a:spcAft>
              <a:buFont typeface="Arial"/>
              <a:buNone/>
              <a:tabLst/>
              <a:defRPr sz="1600" b="0" i="0" kern="1200">
                <a:solidFill>
                  <a:srgbClr val="000000"/>
                </a:solidFill>
                <a:latin typeface="Trade Gothic" charset="0"/>
                <a:ea typeface="Trade Gothic" charset="0"/>
                <a:cs typeface="Trade Gothic" charset="0"/>
              </a:defRPr>
            </a:lvl2pPr>
            <a:lvl3pPr marL="180000" indent="-180000" algn="l" defTabSz="801929" rtl="0" eaLnBrk="1" latinLnBrk="0" hangingPunct="1">
              <a:lnSpc>
                <a:spcPts val="2400"/>
              </a:lnSpc>
              <a:spcBef>
                <a:spcPts val="0"/>
              </a:spcBef>
              <a:spcAft>
                <a:spcPts val="0"/>
              </a:spcAft>
              <a:buFont typeface="Arial" charset="0"/>
              <a:buChar char="•"/>
              <a:tabLst/>
              <a:defRPr sz="1600" b="0" i="0" kern="1200">
                <a:solidFill>
                  <a:srgbClr val="000000"/>
                </a:solidFill>
                <a:latin typeface="Trade Gothic" charset="0"/>
                <a:ea typeface="Trade Gothic" charset="0"/>
                <a:cs typeface="Trade Gothic" charset="0"/>
              </a:defRPr>
            </a:lvl3pPr>
            <a:lvl4pPr marL="0" indent="0" algn="l" defTabSz="801929" rtl="0" eaLnBrk="1" latinLnBrk="0" hangingPunct="1">
              <a:lnSpc>
                <a:spcPts val="2400"/>
              </a:lnSpc>
              <a:spcBef>
                <a:spcPts val="0"/>
              </a:spcBef>
              <a:spcAft>
                <a:spcPts val="0"/>
              </a:spcAft>
              <a:buFont typeface="Arial"/>
              <a:buNone/>
              <a:tabLst/>
              <a:defRPr sz="1600" b="0" i="0" kern="1200">
                <a:solidFill>
                  <a:schemeClr val="tx2"/>
                </a:solidFill>
                <a:latin typeface="Bitter" charset="0"/>
                <a:ea typeface="Bitter" charset="0"/>
                <a:cs typeface="Bitter" charset="0"/>
              </a:defRPr>
            </a:lvl4pPr>
            <a:lvl5pPr marL="0" indent="0" algn="l" defTabSz="801929" rtl="0" eaLnBrk="1" latinLnBrk="0" hangingPunct="1">
              <a:lnSpc>
                <a:spcPct val="100000"/>
              </a:lnSpc>
              <a:spcBef>
                <a:spcPts val="0"/>
              </a:spcBef>
              <a:spcAft>
                <a:spcPts val="0"/>
              </a:spcAft>
              <a:buFont typeface="Arial"/>
              <a:buNone/>
              <a:tabLst/>
              <a:defRPr sz="1400" b="0" i="1" kern="1200">
                <a:solidFill>
                  <a:schemeClr val="accent3"/>
                </a:solidFill>
                <a:latin typeface="Trade Gothic" charset="0"/>
                <a:ea typeface="Trade Gothic" charset="0"/>
                <a:cs typeface="Trade Gothic" charset="0"/>
              </a:defRPr>
            </a:lvl5pPr>
            <a:lvl6pPr marL="2205304"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6pPr>
            <a:lvl7pPr marL="2606269"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7pPr>
            <a:lvl8pPr marL="3007233"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8pPr>
            <a:lvl9pPr marL="3408197" indent="-200482" algn="l" defTabSz="801929" rtl="0" eaLnBrk="1" latinLnBrk="0" hangingPunct="1">
              <a:lnSpc>
                <a:spcPct val="90000"/>
              </a:lnSpc>
              <a:spcBef>
                <a:spcPts val="439"/>
              </a:spcBef>
              <a:buFont typeface="Arial"/>
              <a:buChar char="•"/>
              <a:defRPr sz="1579" kern="1200">
                <a:solidFill>
                  <a:schemeClr val="tx1"/>
                </a:solidFill>
                <a:latin typeface="+mn-lt"/>
                <a:ea typeface="+mn-ea"/>
                <a:cs typeface="+mn-cs"/>
              </a:defRPr>
            </a:lvl9pPr>
          </a:lstStyle>
          <a:p>
            <a:pPr algn="ctr">
              <a:lnSpc>
                <a:spcPct val="100000"/>
              </a:lnSpc>
            </a:pPr>
            <a:r>
              <a:rPr lang="en-GB" dirty="0">
                <a:solidFill>
                  <a:srgbClr val="54413C"/>
                </a:solidFill>
                <a:latin typeface="Trade Gothic LT Com Bold" panose="020B0803040303020004" pitchFamily="34" charset="0"/>
              </a:rPr>
              <a:t>Private </a:t>
            </a:r>
          </a:p>
          <a:p>
            <a:pPr algn="ctr">
              <a:lnSpc>
                <a:spcPct val="100000"/>
              </a:lnSpc>
            </a:pPr>
            <a:r>
              <a:rPr lang="en-GB" dirty="0">
                <a:solidFill>
                  <a:srgbClr val="54413C"/>
                </a:solidFill>
                <a:latin typeface="Trade Gothic LT Com Bold" panose="020B0803040303020004" pitchFamily="34" charset="0"/>
              </a:rPr>
              <a:t>Debt </a:t>
            </a:r>
            <a:br>
              <a:rPr lang="en-GB" dirty="0">
                <a:solidFill>
                  <a:srgbClr val="54413C"/>
                </a:solidFill>
                <a:latin typeface="Trade Gothic LT Com Bold" panose="020B0803040303020004" pitchFamily="34" charset="0"/>
              </a:rPr>
            </a:br>
            <a:r>
              <a:rPr lang="en-GB" dirty="0">
                <a:solidFill>
                  <a:srgbClr val="54413C"/>
                </a:solidFill>
                <a:latin typeface="Trade Gothic LT Com Bold" panose="020B0803040303020004" pitchFamily="34" charset="0"/>
              </a:rPr>
              <a:t>financing</a:t>
            </a:r>
          </a:p>
        </p:txBody>
      </p:sp>
      <p:cxnSp>
        <p:nvCxnSpPr>
          <p:cNvPr id="20" name="Straight Connector 20"/>
          <p:cNvCxnSpPr/>
          <p:nvPr/>
        </p:nvCxnSpPr>
        <p:spPr>
          <a:xfrm>
            <a:off x="377305" y="2742868"/>
            <a:ext cx="8395879" cy="4979"/>
          </a:xfrm>
          <a:prstGeom prst="line">
            <a:avLst/>
          </a:prstGeom>
          <a:ln w="19050">
            <a:solidFill>
              <a:srgbClr val="54413C"/>
            </a:solidFill>
            <a:prstDash val="dash"/>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7305" y="4064351"/>
            <a:ext cx="8371407" cy="1720"/>
          </a:xfrm>
          <a:prstGeom prst="line">
            <a:avLst/>
          </a:prstGeom>
          <a:ln w="19050">
            <a:solidFill>
              <a:srgbClr val="54413C"/>
            </a:solidFill>
            <a:prstDash val="dash"/>
          </a:ln>
        </p:spPr>
        <p:style>
          <a:lnRef idx="1">
            <a:schemeClr val="accent1"/>
          </a:lnRef>
          <a:fillRef idx="0">
            <a:schemeClr val="accent1"/>
          </a:fillRef>
          <a:effectRef idx="0">
            <a:schemeClr val="accent1"/>
          </a:effectRef>
          <a:fontRef idx="minor">
            <a:schemeClr val="tx1"/>
          </a:fontRef>
        </p:style>
      </p:cxnSp>
      <p:sp>
        <p:nvSpPr>
          <p:cNvPr id="22" name="Inhaltsplatzhalter 6"/>
          <p:cNvSpPr txBox="1">
            <a:spLocks/>
          </p:cNvSpPr>
          <p:nvPr/>
        </p:nvSpPr>
        <p:spPr>
          <a:xfrm>
            <a:off x="264038" y="4153590"/>
            <a:ext cx="1514281" cy="1140104"/>
          </a:xfrm>
          <a:custGeom>
            <a:avLst/>
            <a:gdLst>
              <a:gd name="connsiteX0" fmla="*/ 0 w 1143191"/>
              <a:gd name="connsiteY0" fmla="*/ 0 h 1070598"/>
              <a:gd name="connsiteX1" fmla="*/ 1143191 w 1143191"/>
              <a:gd name="connsiteY1" fmla="*/ 0 h 1070598"/>
              <a:gd name="connsiteX2" fmla="*/ 1143191 w 1143191"/>
              <a:gd name="connsiteY2" fmla="*/ 1070598 h 1070598"/>
              <a:gd name="connsiteX3" fmla="*/ 0 w 1143191"/>
              <a:gd name="connsiteY3" fmla="*/ 1070598 h 1070598"/>
              <a:gd name="connsiteX4" fmla="*/ 0 w 1143191"/>
              <a:gd name="connsiteY4" fmla="*/ 0 h 1070598"/>
              <a:gd name="connsiteX0" fmla="*/ 0 w 1143191"/>
              <a:gd name="connsiteY0" fmla="*/ 0 h 1070598"/>
              <a:gd name="connsiteX1" fmla="*/ 1143191 w 1143191"/>
              <a:gd name="connsiteY1" fmla="*/ 0 h 1070598"/>
              <a:gd name="connsiteX2" fmla="*/ 1135376 w 1143191"/>
              <a:gd name="connsiteY2" fmla="*/ 898660 h 1070598"/>
              <a:gd name="connsiteX3" fmla="*/ 0 w 1143191"/>
              <a:gd name="connsiteY3" fmla="*/ 1070598 h 1070598"/>
              <a:gd name="connsiteX4" fmla="*/ 0 w 1143191"/>
              <a:gd name="connsiteY4" fmla="*/ 0 h 10705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191" h="1070598">
                <a:moveTo>
                  <a:pt x="0" y="0"/>
                </a:moveTo>
                <a:lnTo>
                  <a:pt x="1143191" y="0"/>
                </a:lnTo>
                <a:lnTo>
                  <a:pt x="1135376" y="898660"/>
                </a:lnTo>
                <a:lnTo>
                  <a:pt x="0" y="1070598"/>
                </a:lnTo>
                <a:lnTo>
                  <a:pt x="0" y="0"/>
                </a:lnTo>
                <a:close/>
              </a:path>
            </a:pathLst>
          </a:custGeom>
          <a:noFill/>
        </p:spPr>
        <p:txBody>
          <a:bodyPr vert="horz" lIns="61577" tIns="0" rIns="123154" bIns="61577" numCol="1" spcCol="180000" rtlCol="0" anchor="ctr">
            <a:noAutofit/>
          </a:bodyPr>
          <a:lstStyle>
            <a:defPPr>
              <a:defRPr lang="de-DE"/>
            </a:defPPr>
            <a:lvl1pPr indent="0" algn="ctr" defTabSz="801929">
              <a:lnSpc>
                <a:spcPts val="1283"/>
              </a:lnSpc>
              <a:spcBef>
                <a:spcPts val="0"/>
              </a:spcBef>
              <a:spcAft>
                <a:spcPts val="0"/>
              </a:spcAft>
              <a:buFont typeface="Arial"/>
              <a:buNone/>
              <a:defRPr sz="1197" b="1" i="0">
                <a:solidFill>
                  <a:schemeClr val="bg1"/>
                </a:solidFill>
                <a:latin typeface="Trade Gothic" charset="0"/>
                <a:ea typeface="Trade Gothic" charset="0"/>
                <a:cs typeface="Trade Gothic" charset="0"/>
              </a:defRPr>
            </a:lvl1pPr>
            <a:lvl2pPr marL="0" indent="0" defTabSz="801929">
              <a:lnSpc>
                <a:spcPts val="2400"/>
              </a:lnSpc>
              <a:spcBef>
                <a:spcPts val="0"/>
              </a:spcBef>
              <a:spcAft>
                <a:spcPts val="0"/>
              </a:spcAft>
              <a:buFont typeface="Arial"/>
              <a:buNone/>
              <a:tabLst/>
              <a:defRPr sz="1600" b="0" i="0">
                <a:solidFill>
                  <a:srgbClr val="000000"/>
                </a:solidFill>
                <a:latin typeface="Trade Gothic" charset="0"/>
                <a:ea typeface="Trade Gothic" charset="0"/>
                <a:cs typeface="Trade Gothic" charset="0"/>
              </a:defRPr>
            </a:lvl2pPr>
            <a:lvl3pPr marL="180000" indent="-180000" defTabSz="801929">
              <a:lnSpc>
                <a:spcPts val="2400"/>
              </a:lnSpc>
              <a:spcBef>
                <a:spcPts val="0"/>
              </a:spcBef>
              <a:spcAft>
                <a:spcPts val="0"/>
              </a:spcAft>
              <a:buFont typeface="Arial" charset="0"/>
              <a:buChar char="•"/>
              <a:tabLst/>
              <a:defRPr sz="1600" b="0" i="0">
                <a:solidFill>
                  <a:srgbClr val="000000"/>
                </a:solidFill>
                <a:latin typeface="Trade Gothic" charset="0"/>
                <a:ea typeface="Trade Gothic" charset="0"/>
                <a:cs typeface="Trade Gothic" charset="0"/>
              </a:defRPr>
            </a:lvl3pPr>
            <a:lvl4pPr marL="0" indent="0" defTabSz="801929">
              <a:lnSpc>
                <a:spcPts val="2400"/>
              </a:lnSpc>
              <a:spcBef>
                <a:spcPts val="0"/>
              </a:spcBef>
              <a:spcAft>
                <a:spcPts val="0"/>
              </a:spcAft>
              <a:buFont typeface="Arial"/>
              <a:buNone/>
              <a:tabLst/>
              <a:defRPr sz="1600" b="0" i="0">
                <a:solidFill>
                  <a:schemeClr val="tx2"/>
                </a:solidFill>
                <a:latin typeface="Bitter" charset="0"/>
                <a:ea typeface="Bitter" charset="0"/>
                <a:cs typeface="Bitter" charset="0"/>
              </a:defRPr>
            </a:lvl4pPr>
            <a:lvl5pPr marL="0" indent="0" defTabSz="801929">
              <a:lnSpc>
                <a:spcPct val="100000"/>
              </a:lnSpc>
              <a:spcBef>
                <a:spcPts val="0"/>
              </a:spcBef>
              <a:spcAft>
                <a:spcPts val="0"/>
              </a:spcAft>
              <a:buFont typeface="Arial"/>
              <a:buNone/>
              <a:tabLst/>
              <a:defRPr sz="1400" b="0" i="1">
                <a:solidFill>
                  <a:schemeClr val="accent3"/>
                </a:solidFill>
                <a:latin typeface="Trade Gothic" charset="0"/>
                <a:ea typeface="Trade Gothic" charset="0"/>
                <a:cs typeface="Trade Gothic" charset="0"/>
              </a:defRPr>
            </a:lvl5pPr>
            <a:lvl6pPr marL="2205304" indent="-200482" defTabSz="801929">
              <a:lnSpc>
                <a:spcPct val="90000"/>
              </a:lnSpc>
              <a:spcBef>
                <a:spcPts val="439"/>
              </a:spcBef>
              <a:buFont typeface="Arial"/>
              <a:buChar char="•"/>
              <a:defRPr sz="1579"/>
            </a:lvl6pPr>
            <a:lvl7pPr marL="2606269" indent="-200482" defTabSz="801929">
              <a:lnSpc>
                <a:spcPct val="90000"/>
              </a:lnSpc>
              <a:spcBef>
                <a:spcPts val="439"/>
              </a:spcBef>
              <a:buFont typeface="Arial"/>
              <a:buChar char="•"/>
              <a:defRPr sz="1579"/>
            </a:lvl7pPr>
            <a:lvl8pPr marL="3007233" indent="-200482" defTabSz="801929">
              <a:lnSpc>
                <a:spcPct val="90000"/>
              </a:lnSpc>
              <a:spcBef>
                <a:spcPts val="439"/>
              </a:spcBef>
              <a:buFont typeface="Arial"/>
              <a:buChar char="•"/>
              <a:defRPr sz="1579"/>
            </a:lvl8pPr>
            <a:lvl9pPr marL="3408197" indent="-200482" defTabSz="801929">
              <a:lnSpc>
                <a:spcPct val="90000"/>
              </a:lnSpc>
              <a:spcBef>
                <a:spcPts val="439"/>
              </a:spcBef>
              <a:buFont typeface="Arial"/>
              <a:buChar char="•"/>
              <a:defRPr sz="1579"/>
            </a:lvl9pPr>
          </a:lstStyle>
          <a:p>
            <a:pPr>
              <a:lnSpc>
                <a:spcPct val="100000"/>
              </a:lnSpc>
            </a:pPr>
            <a:r>
              <a:rPr lang="en-GB" sz="1600" dirty="0">
                <a:solidFill>
                  <a:srgbClr val="54413C"/>
                </a:solidFill>
                <a:latin typeface="Trade Gothic LT Com Bold" panose="020B0803040303020004" pitchFamily="34" charset="0"/>
              </a:rPr>
              <a:t>Private Equity </a:t>
            </a:r>
            <a:br>
              <a:rPr lang="en-GB" sz="1600" dirty="0">
                <a:solidFill>
                  <a:srgbClr val="54413C"/>
                </a:solidFill>
                <a:latin typeface="Trade Gothic LT Com Bold" panose="020B0803040303020004" pitchFamily="34" charset="0"/>
              </a:rPr>
            </a:br>
            <a:r>
              <a:rPr lang="en-GB" sz="1600" dirty="0">
                <a:solidFill>
                  <a:srgbClr val="54413C"/>
                </a:solidFill>
                <a:latin typeface="Trade Gothic LT Com Bold" panose="020B0803040303020004" pitchFamily="34" charset="0"/>
              </a:rPr>
              <a:t>investments</a:t>
            </a:r>
          </a:p>
        </p:txBody>
      </p:sp>
      <p:sp>
        <p:nvSpPr>
          <p:cNvPr id="23" name="Rectangle 22"/>
          <p:cNvSpPr/>
          <p:nvPr/>
        </p:nvSpPr>
        <p:spPr>
          <a:xfrm>
            <a:off x="2083809" y="3208715"/>
            <a:ext cx="5823065" cy="1296921"/>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USD 3+ billion assets under management  </a:t>
            </a:r>
            <a:endParaRPr lang="en-GB" dirty="0">
              <a:solidFill>
                <a:srgbClr val="000000"/>
              </a:solidFill>
              <a:latin typeface="Trade Gothic"/>
              <a:ea typeface="Trade Gothic LT Std Light" charset="0"/>
              <a:cs typeface="Trade Gothic LT Std Light" charset="0"/>
            </a:endParaRPr>
          </a:p>
        </p:txBody>
      </p:sp>
      <p:pic>
        <p:nvPicPr>
          <p:cNvPr id="24" name="Picture 23" descr="WCC-Logo-1.jpg"/>
          <p:cNvPicPr>
            <a:picLocks noChangeAspect="1"/>
          </p:cNvPicPr>
          <p:nvPr/>
        </p:nvPicPr>
        <p:blipFill>
          <a:blip r:embed="rId5"/>
          <a:stretch>
            <a:fillRect/>
          </a:stretch>
        </p:blipFill>
        <p:spPr>
          <a:xfrm>
            <a:off x="7651420" y="21146"/>
            <a:ext cx="1433765" cy="789325"/>
          </a:xfrm>
          <a:prstGeom prst="rect">
            <a:avLst/>
          </a:prstGeom>
        </p:spPr>
      </p:pic>
    </p:spTree>
    <p:extLst>
      <p:ext uri="{BB962C8B-B14F-4D97-AF65-F5344CB8AC3E}">
        <p14:creationId xmlns:p14="http://schemas.microsoft.com/office/powerpoint/2010/main" val="192322430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831" y="824636"/>
            <a:ext cx="8389938" cy="410369"/>
          </a:xfrm>
        </p:spPr>
        <p:txBody>
          <a:bodyPr/>
          <a:lstStyle/>
          <a:p>
            <a:pPr>
              <a:lnSpc>
                <a:spcPct val="100000"/>
              </a:lnSpc>
              <a:spcAft>
                <a:spcPts val="1800"/>
              </a:spcAft>
              <a:buClr>
                <a:schemeClr val="tx2"/>
              </a:buClr>
            </a:pPr>
            <a:r>
              <a:rPr lang="en-GB" sz="2400" dirty="0"/>
              <a:t>Across the value chain </a:t>
            </a:r>
            <a:r>
              <a:rPr lang="en-GB" sz="2400" dirty="0" err="1"/>
              <a:t>rA</a:t>
            </a:r>
            <a:endParaRPr lang="en-GB" sz="2400" dirty="0"/>
          </a:p>
        </p:txBody>
      </p:sp>
      <p:sp>
        <p:nvSpPr>
          <p:cNvPr id="5" name="Slide Number Placeholder 4"/>
          <p:cNvSpPr>
            <a:spLocks noGrp="1"/>
          </p:cNvSpPr>
          <p:nvPr>
            <p:ph type="sldNum" sz="quarter" idx="14"/>
          </p:nvPr>
        </p:nvSpPr>
        <p:spPr/>
        <p:txBody>
          <a:bodyPr/>
          <a:lstStyle/>
          <a:p>
            <a:fld id="{0C649752-F80F-425B-B46B-DC9DB64A6385}" type="slidenum">
              <a:rPr lang="en-GB" smtClean="0"/>
              <a:t>3</a:t>
            </a:fld>
            <a:endParaRPr lang="en-GB" dirty="0"/>
          </a:p>
        </p:txBody>
      </p:sp>
      <p:sp>
        <p:nvSpPr>
          <p:cNvPr id="1205" name="Freeform 1028"/>
          <p:cNvSpPr>
            <a:spLocks/>
          </p:cNvSpPr>
          <p:nvPr/>
        </p:nvSpPr>
        <p:spPr bwMode="gray">
          <a:xfrm>
            <a:off x="4406937" y="2974858"/>
            <a:ext cx="209550" cy="149225"/>
          </a:xfrm>
          <a:custGeom>
            <a:avLst/>
            <a:gdLst>
              <a:gd name="T0" fmla="*/ 0 w 116"/>
              <a:gd name="T1" fmla="*/ 16 h 90"/>
              <a:gd name="T2" fmla="*/ 12 w 116"/>
              <a:gd name="T3" fmla="*/ 12 h 90"/>
              <a:gd name="T4" fmla="*/ 25 w 116"/>
              <a:gd name="T5" fmla="*/ 8 h 90"/>
              <a:gd name="T6" fmla="*/ 36 w 116"/>
              <a:gd name="T7" fmla="*/ 0 h 90"/>
              <a:gd name="T8" fmla="*/ 49 w 116"/>
              <a:gd name="T9" fmla="*/ 0 h 90"/>
              <a:gd name="T10" fmla="*/ 53 w 116"/>
              <a:gd name="T11" fmla="*/ 6 h 90"/>
              <a:gd name="T12" fmla="*/ 67 w 116"/>
              <a:gd name="T13" fmla="*/ 6 h 90"/>
              <a:gd name="T14" fmla="*/ 81 w 116"/>
              <a:gd name="T15" fmla="*/ 5 h 90"/>
              <a:gd name="T16" fmla="*/ 101 w 116"/>
              <a:gd name="T17" fmla="*/ 4 h 90"/>
              <a:gd name="T18" fmla="*/ 106 w 116"/>
              <a:gd name="T19" fmla="*/ 8 h 90"/>
              <a:gd name="T20" fmla="*/ 109 w 116"/>
              <a:gd name="T21" fmla="*/ 12 h 90"/>
              <a:gd name="T22" fmla="*/ 111 w 116"/>
              <a:gd name="T23" fmla="*/ 20 h 90"/>
              <a:gd name="T24" fmla="*/ 115 w 116"/>
              <a:gd name="T25" fmla="*/ 24 h 90"/>
              <a:gd name="T26" fmla="*/ 114 w 116"/>
              <a:gd name="T27" fmla="*/ 34 h 90"/>
              <a:gd name="T28" fmla="*/ 108 w 116"/>
              <a:gd name="T29" fmla="*/ 34 h 90"/>
              <a:gd name="T30" fmla="*/ 107 w 116"/>
              <a:gd name="T31" fmla="*/ 40 h 90"/>
              <a:gd name="T32" fmla="*/ 112 w 116"/>
              <a:gd name="T33" fmla="*/ 42 h 90"/>
              <a:gd name="T34" fmla="*/ 112 w 116"/>
              <a:gd name="T35" fmla="*/ 52 h 90"/>
              <a:gd name="T36" fmla="*/ 112 w 116"/>
              <a:gd name="T37" fmla="*/ 56 h 90"/>
              <a:gd name="T38" fmla="*/ 115 w 116"/>
              <a:gd name="T39" fmla="*/ 62 h 90"/>
              <a:gd name="T40" fmla="*/ 116 w 116"/>
              <a:gd name="T41" fmla="*/ 66 h 90"/>
              <a:gd name="T42" fmla="*/ 109 w 116"/>
              <a:gd name="T43" fmla="*/ 70 h 90"/>
              <a:gd name="T44" fmla="*/ 103 w 116"/>
              <a:gd name="T45" fmla="*/ 77 h 90"/>
              <a:gd name="T46" fmla="*/ 99 w 116"/>
              <a:gd name="T47" fmla="*/ 82 h 90"/>
              <a:gd name="T48" fmla="*/ 97 w 116"/>
              <a:gd name="T49" fmla="*/ 90 h 90"/>
              <a:gd name="T50" fmla="*/ 95 w 116"/>
              <a:gd name="T51" fmla="*/ 87 h 90"/>
              <a:gd name="T52" fmla="*/ 88 w 116"/>
              <a:gd name="T53" fmla="*/ 84 h 90"/>
              <a:gd name="T54" fmla="*/ 81 w 116"/>
              <a:gd name="T55" fmla="*/ 84 h 90"/>
              <a:gd name="T56" fmla="*/ 73 w 116"/>
              <a:gd name="T57" fmla="*/ 86 h 90"/>
              <a:gd name="T58" fmla="*/ 67 w 116"/>
              <a:gd name="T59" fmla="*/ 88 h 90"/>
              <a:gd name="T60" fmla="*/ 64 w 116"/>
              <a:gd name="T61" fmla="*/ 83 h 90"/>
              <a:gd name="T62" fmla="*/ 55 w 116"/>
              <a:gd name="T63" fmla="*/ 81 h 90"/>
              <a:gd name="T64" fmla="*/ 51 w 116"/>
              <a:gd name="T65" fmla="*/ 76 h 90"/>
              <a:gd name="T66" fmla="*/ 45 w 116"/>
              <a:gd name="T67" fmla="*/ 74 h 90"/>
              <a:gd name="T68" fmla="*/ 40 w 116"/>
              <a:gd name="T69" fmla="*/ 70 h 90"/>
              <a:gd name="T70" fmla="*/ 34 w 116"/>
              <a:gd name="T71" fmla="*/ 69 h 90"/>
              <a:gd name="T72" fmla="*/ 32 w 116"/>
              <a:gd name="T73" fmla="*/ 72 h 90"/>
              <a:gd name="T74" fmla="*/ 25 w 116"/>
              <a:gd name="T75" fmla="*/ 70 h 90"/>
              <a:gd name="T76" fmla="*/ 24 w 116"/>
              <a:gd name="T77" fmla="*/ 65 h 90"/>
              <a:gd name="T78" fmla="*/ 18 w 116"/>
              <a:gd name="T79" fmla="*/ 62 h 90"/>
              <a:gd name="T80" fmla="*/ 9 w 116"/>
              <a:gd name="T81" fmla="*/ 58 h 90"/>
              <a:gd name="T82" fmla="*/ 6 w 116"/>
              <a:gd name="T83" fmla="*/ 52 h 90"/>
              <a:gd name="T84" fmla="*/ 6 w 116"/>
              <a:gd name="T85" fmla="*/ 35 h 90"/>
              <a:gd name="T86" fmla="*/ 0 w 116"/>
              <a:gd name="T87" fmla="*/ 31 h 90"/>
              <a:gd name="T88" fmla="*/ 3 w 116"/>
              <a:gd name="T89" fmla="*/ 22 h 90"/>
              <a:gd name="T90" fmla="*/ 0 w 116"/>
              <a:gd name="T91" fmla="*/ 16 h 9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16"/>
              <a:gd name="T139" fmla="*/ 0 h 90"/>
              <a:gd name="T140" fmla="*/ 116 w 116"/>
              <a:gd name="T141" fmla="*/ 90 h 9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16" h="90">
                <a:moveTo>
                  <a:pt x="0" y="16"/>
                </a:moveTo>
                <a:lnTo>
                  <a:pt x="12" y="12"/>
                </a:lnTo>
                <a:lnTo>
                  <a:pt x="25" y="8"/>
                </a:lnTo>
                <a:lnTo>
                  <a:pt x="36" y="0"/>
                </a:lnTo>
                <a:lnTo>
                  <a:pt x="49" y="0"/>
                </a:lnTo>
                <a:lnTo>
                  <a:pt x="53" y="6"/>
                </a:lnTo>
                <a:lnTo>
                  <a:pt x="67" y="6"/>
                </a:lnTo>
                <a:lnTo>
                  <a:pt x="81" y="5"/>
                </a:lnTo>
                <a:lnTo>
                  <a:pt x="101" y="4"/>
                </a:lnTo>
                <a:lnTo>
                  <a:pt x="106" y="8"/>
                </a:lnTo>
                <a:lnTo>
                  <a:pt x="109" y="12"/>
                </a:lnTo>
                <a:lnTo>
                  <a:pt x="111" y="20"/>
                </a:lnTo>
                <a:lnTo>
                  <a:pt x="115" y="24"/>
                </a:lnTo>
                <a:lnTo>
                  <a:pt x="114" y="34"/>
                </a:lnTo>
                <a:lnTo>
                  <a:pt x="108" y="34"/>
                </a:lnTo>
                <a:lnTo>
                  <a:pt x="107" y="40"/>
                </a:lnTo>
                <a:lnTo>
                  <a:pt x="112" y="42"/>
                </a:lnTo>
                <a:lnTo>
                  <a:pt x="112" y="52"/>
                </a:lnTo>
                <a:lnTo>
                  <a:pt x="112" y="56"/>
                </a:lnTo>
                <a:lnTo>
                  <a:pt x="115" y="62"/>
                </a:lnTo>
                <a:lnTo>
                  <a:pt x="116" y="66"/>
                </a:lnTo>
                <a:lnTo>
                  <a:pt x="109" y="70"/>
                </a:lnTo>
                <a:lnTo>
                  <a:pt x="103" y="77"/>
                </a:lnTo>
                <a:lnTo>
                  <a:pt x="99" y="82"/>
                </a:lnTo>
                <a:lnTo>
                  <a:pt x="97" y="90"/>
                </a:lnTo>
                <a:lnTo>
                  <a:pt x="95" y="87"/>
                </a:lnTo>
                <a:lnTo>
                  <a:pt x="88" y="84"/>
                </a:lnTo>
                <a:lnTo>
                  <a:pt x="81" y="84"/>
                </a:lnTo>
                <a:lnTo>
                  <a:pt x="73" y="86"/>
                </a:lnTo>
                <a:lnTo>
                  <a:pt x="67" y="88"/>
                </a:lnTo>
                <a:lnTo>
                  <a:pt x="64" y="83"/>
                </a:lnTo>
                <a:lnTo>
                  <a:pt x="55" y="81"/>
                </a:lnTo>
                <a:lnTo>
                  <a:pt x="51" y="76"/>
                </a:lnTo>
                <a:lnTo>
                  <a:pt x="45" y="74"/>
                </a:lnTo>
                <a:lnTo>
                  <a:pt x="40" y="70"/>
                </a:lnTo>
                <a:lnTo>
                  <a:pt x="34" y="69"/>
                </a:lnTo>
                <a:lnTo>
                  <a:pt x="32" y="72"/>
                </a:lnTo>
                <a:lnTo>
                  <a:pt x="25" y="70"/>
                </a:lnTo>
                <a:lnTo>
                  <a:pt x="24" y="65"/>
                </a:lnTo>
                <a:lnTo>
                  <a:pt x="18" y="62"/>
                </a:lnTo>
                <a:lnTo>
                  <a:pt x="9" y="58"/>
                </a:lnTo>
                <a:lnTo>
                  <a:pt x="6" y="52"/>
                </a:lnTo>
                <a:lnTo>
                  <a:pt x="6" y="35"/>
                </a:lnTo>
                <a:lnTo>
                  <a:pt x="0" y="31"/>
                </a:lnTo>
                <a:lnTo>
                  <a:pt x="3" y="22"/>
                </a:lnTo>
                <a:lnTo>
                  <a:pt x="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379" name="Title 5"/>
          <p:cNvSpPr txBox="1">
            <a:spLocks/>
          </p:cNvSpPr>
          <p:nvPr/>
        </p:nvSpPr>
        <p:spPr>
          <a:xfrm>
            <a:off x="381831" y="298587"/>
            <a:ext cx="8389937" cy="484748"/>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500" b="0" kern="1200" cap="all" baseline="0">
                <a:solidFill>
                  <a:schemeClr val="tx1"/>
                </a:solidFill>
                <a:latin typeface="Trade Gothic LT Com Bold" panose="020B0803040303020004" pitchFamily="34" charset="0"/>
                <a:ea typeface="+mj-ea"/>
                <a:cs typeface="+mj-cs"/>
              </a:defRPr>
            </a:lvl1pPr>
          </a:lstStyle>
          <a:p>
            <a:r>
              <a:rPr lang="en-GB" dirty="0"/>
              <a:t>Cashew financing</a:t>
            </a:r>
          </a:p>
        </p:txBody>
      </p:sp>
      <p:grpSp>
        <p:nvGrpSpPr>
          <p:cNvPr id="2" name="Group 1"/>
          <p:cNvGrpSpPr/>
          <p:nvPr/>
        </p:nvGrpSpPr>
        <p:grpSpPr>
          <a:xfrm>
            <a:off x="967270" y="1381195"/>
            <a:ext cx="6914818" cy="3607588"/>
            <a:chOff x="2972478" y="1804915"/>
            <a:chExt cx="5833631" cy="3552739"/>
          </a:xfrm>
        </p:grpSpPr>
        <p:sp>
          <p:nvSpPr>
            <p:cNvPr id="1176" name="Freeform 999"/>
            <p:cNvSpPr>
              <a:spLocks/>
            </p:cNvSpPr>
            <p:nvPr/>
          </p:nvSpPr>
          <p:spPr bwMode="gray">
            <a:xfrm>
              <a:off x="6284950" y="3886083"/>
              <a:ext cx="114300" cy="85725"/>
            </a:xfrm>
            <a:custGeom>
              <a:avLst/>
              <a:gdLst>
                <a:gd name="T0" fmla="*/ 31 w 61"/>
                <a:gd name="T1" fmla="*/ 49 h 50"/>
                <a:gd name="T2" fmla="*/ 24 w 61"/>
                <a:gd name="T3" fmla="*/ 50 h 50"/>
                <a:gd name="T4" fmla="*/ 15 w 61"/>
                <a:gd name="T5" fmla="*/ 47 h 50"/>
                <a:gd name="T6" fmla="*/ 9 w 61"/>
                <a:gd name="T7" fmla="*/ 40 h 50"/>
                <a:gd name="T8" fmla="*/ 6 w 61"/>
                <a:gd name="T9" fmla="*/ 32 h 50"/>
                <a:gd name="T10" fmla="*/ 0 w 61"/>
                <a:gd name="T11" fmla="*/ 17 h 50"/>
                <a:gd name="T12" fmla="*/ 1 w 61"/>
                <a:gd name="T13" fmla="*/ 12 h 50"/>
                <a:gd name="T14" fmla="*/ 7 w 61"/>
                <a:gd name="T15" fmla="*/ 3 h 50"/>
                <a:gd name="T16" fmla="*/ 36 w 61"/>
                <a:gd name="T17" fmla="*/ 2 h 50"/>
                <a:gd name="T18" fmla="*/ 37 w 61"/>
                <a:gd name="T19" fmla="*/ 5 h 50"/>
                <a:gd name="T20" fmla="*/ 45 w 61"/>
                <a:gd name="T21" fmla="*/ 5 h 50"/>
                <a:gd name="T22" fmla="*/ 47 w 61"/>
                <a:gd name="T23" fmla="*/ 0 h 50"/>
                <a:gd name="T24" fmla="*/ 51 w 61"/>
                <a:gd name="T25" fmla="*/ 0 h 50"/>
                <a:gd name="T26" fmla="*/ 52 w 61"/>
                <a:gd name="T27" fmla="*/ 4 h 50"/>
                <a:gd name="T28" fmla="*/ 60 w 61"/>
                <a:gd name="T29" fmla="*/ 4 h 50"/>
                <a:gd name="T30" fmla="*/ 61 w 61"/>
                <a:gd name="T31" fmla="*/ 11 h 50"/>
                <a:gd name="T32" fmla="*/ 57 w 61"/>
                <a:gd name="T33" fmla="*/ 20 h 50"/>
                <a:gd name="T34" fmla="*/ 53 w 61"/>
                <a:gd name="T35" fmla="*/ 29 h 50"/>
                <a:gd name="T36" fmla="*/ 49 w 61"/>
                <a:gd name="T37" fmla="*/ 34 h 50"/>
                <a:gd name="T38" fmla="*/ 41 w 61"/>
                <a:gd name="T39" fmla="*/ 37 h 50"/>
                <a:gd name="T40" fmla="*/ 41 w 61"/>
                <a:gd name="T41" fmla="*/ 43 h 50"/>
                <a:gd name="T42" fmla="*/ 34 w 61"/>
                <a:gd name="T43" fmla="*/ 46 h 50"/>
                <a:gd name="T44" fmla="*/ 31 w 61"/>
                <a:gd name="T45" fmla="*/ 49 h 5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61"/>
                <a:gd name="T70" fmla="*/ 0 h 50"/>
                <a:gd name="T71" fmla="*/ 61 w 61"/>
                <a:gd name="T72" fmla="*/ 50 h 50"/>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61" h="50">
                  <a:moveTo>
                    <a:pt x="31" y="49"/>
                  </a:moveTo>
                  <a:cubicBezTo>
                    <a:pt x="28" y="49"/>
                    <a:pt x="24" y="50"/>
                    <a:pt x="24" y="50"/>
                  </a:cubicBezTo>
                  <a:cubicBezTo>
                    <a:pt x="15" y="47"/>
                    <a:pt x="15" y="47"/>
                    <a:pt x="15" y="47"/>
                  </a:cubicBezTo>
                  <a:cubicBezTo>
                    <a:pt x="9" y="40"/>
                    <a:pt x="9" y="40"/>
                    <a:pt x="9" y="40"/>
                  </a:cubicBezTo>
                  <a:cubicBezTo>
                    <a:pt x="6" y="32"/>
                    <a:pt x="6" y="32"/>
                    <a:pt x="6" y="32"/>
                  </a:cubicBezTo>
                  <a:cubicBezTo>
                    <a:pt x="0" y="17"/>
                    <a:pt x="0" y="17"/>
                    <a:pt x="0" y="17"/>
                  </a:cubicBezTo>
                  <a:cubicBezTo>
                    <a:pt x="1" y="12"/>
                    <a:pt x="1" y="12"/>
                    <a:pt x="1" y="12"/>
                  </a:cubicBezTo>
                  <a:cubicBezTo>
                    <a:pt x="7" y="3"/>
                    <a:pt x="7" y="3"/>
                    <a:pt x="7" y="3"/>
                  </a:cubicBezTo>
                  <a:cubicBezTo>
                    <a:pt x="36" y="2"/>
                    <a:pt x="36" y="2"/>
                    <a:pt x="36" y="2"/>
                  </a:cubicBezTo>
                  <a:cubicBezTo>
                    <a:pt x="37" y="5"/>
                    <a:pt x="37" y="5"/>
                    <a:pt x="37" y="5"/>
                  </a:cubicBezTo>
                  <a:cubicBezTo>
                    <a:pt x="45" y="5"/>
                    <a:pt x="45" y="5"/>
                    <a:pt x="45" y="5"/>
                  </a:cubicBezTo>
                  <a:cubicBezTo>
                    <a:pt x="47" y="0"/>
                    <a:pt x="47" y="0"/>
                    <a:pt x="47" y="0"/>
                  </a:cubicBezTo>
                  <a:cubicBezTo>
                    <a:pt x="51" y="0"/>
                    <a:pt x="51" y="0"/>
                    <a:pt x="51" y="0"/>
                  </a:cubicBezTo>
                  <a:cubicBezTo>
                    <a:pt x="52" y="4"/>
                    <a:pt x="52" y="4"/>
                    <a:pt x="52" y="4"/>
                  </a:cubicBezTo>
                  <a:cubicBezTo>
                    <a:pt x="60" y="4"/>
                    <a:pt x="60" y="4"/>
                    <a:pt x="60" y="4"/>
                  </a:cubicBezTo>
                  <a:cubicBezTo>
                    <a:pt x="61" y="11"/>
                    <a:pt x="61" y="11"/>
                    <a:pt x="61" y="11"/>
                  </a:cubicBezTo>
                  <a:cubicBezTo>
                    <a:pt x="57" y="20"/>
                    <a:pt x="57" y="20"/>
                    <a:pt x="57" y="20"/>
                  </a:cubicBezTo>
                  <a:cubicBezTo>
                    <a:pt x="53" y="29"/>
                    <a:pt x="53" y="29"/>
                    <a:pt x="53" y="29"/>
                  </a:cubicBezTo>
                  <a:cubicBezTo>
                    <a:pt x="49" y="34"/>
                    <a:pt x="49" y="34"/>
                    <a:pt x="49" y="34"/>
                  </a:cubicBezTo>
                  <a:cubicBezTo>
                    <a:pt x="41" y="37"/>
                    <a:pt x="41" y="37"/>
                    <a:pt x="41" y="37"/>
                  </a:cubicBezTo>
                  <a:cubicBezTo>
                    <a:pt x="41" y="43"/>
                    <a:pt x="41" y="43"/>
                    <a:pt x="41" y="43"/>
                  </a:cubicBezTo>
                  <a:cubicBezTo>
                    <a:pt x="34" y="46"/>
                    <a:pt x="34" y="46"/>
                    <a:pt x="34" y="46"/>
                  </a:cubicBezTo>
                  <a:lnTo>
                    <a:pt x="31" y="4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77" name="Freeform 1000"/>
            <p:cNvSpPr>
              <a:spLocks/>
            </p:cNvSpPr>
            <p:nvPr/>
          </p:nvSpPr>
          <p:spPr bwMode="gray">
            <a:xfrm>
              <a:off x="6284365" y="3716752"/>
              <a:ext cx="154831" cy="288294"/>
            </a:xfrm>
            <a:custGeom>
              <a:avLst/>
              <a:gdLst>
                <a:gd name="T0" fmla="*/ 2147483647 w 84"/>
                <a:gd name="T1" fmla="*/ 2147483647 h 175"/>
                <a:gd name="T2" fmla="*/ 2147483647 w 84"/>
                <a:gd name="T3" fmla="*/ 2147483647 h 175"/>
                <a:gd name="T4" fmla="*/ 2147483647 w 84"/>
                <a:gd name="T5" fmla="*/ 2147483647 h 175"/>
                <a:gd name="T6" fmla="*/ 2147483647 w 84"/>
                <a:gd name="T7" fmla="*/ 2147483647 h 175"/>
                <a:gd name="T8" fmla="*/ 2147483647 w 84"/>
                <a:gd name="T9" fmla="*/ 2147483647 h 175"/>
                <a:gd name="T10" fmla="*/ 2147483647 w 84"/>
                <a:gd name="T11" fmla="*/ 2147483647 h 175"/>
                <a:gd name="T12" fmla="*/ 2147483647 w 84"/>
                <a:gd name="T13" fmla="*/ 2147483647 h 175"/>
                <a:gd name="T14" fmla="*/ 2147483647 w 84"/>
                <a:gd name="T15" fmla="*/ 2147483647 h 175"/>
                <a:gd name="T16" fmla="*/ 2147483647 w 84"/>
                <a:gd name="T17" fmla="*/ 2147483647 h 175"/>
                <a:gd name="T18" fmla="*/ 2147483647 w 84"/>
                <a:gd name="T19" fmla="*/ 2147483647 h 175"/>
                <a:gd name="T20" fmla="*/ 2147483647 w 84"/>
                <a:gd name="T21" fmla="*/ 2147483647 h 175"/>
                <a:gd name="T22" fmla="*/ 2147483647 w 84"/>
                <a:gd name="T23" fmla="*/ 2147483647 h 175"/>
                <a:gd name="T24" fmla="*/ 2147483647 w 84"/>
                <a:gd name="T25" fmla="*/ 2147483647 h 175"/>
                <a:gd name="T26" fmla="*/ 2147483647 w 84"/>
                <a:gd name="T27" fmla="*/ 2147483647 h 175"/>
                <a:gd name="T28" fmla="*/ 2147483647 w 84"/>
                <a:gd name="T29" fmla="*/ 2147483647 h 175"/>
                <a:gd name="T30" fmla="*/ 2147483647 w 84"/>
                <a:gd name="T31" fmla="*/ 2147483647 h 175"/>
                <a:gd name="T32" fmla="*/ 2147483647 w 84"/>
                <a:gd name="T33" fmla="*/ 2147483647 h 175"/>
                <a:gd name="T34" fmla="*/ 2147483647 w 84"/>
                <a:gd name="T35" fmla="*/ 2147483647 h 175"/>
                <a:gd name="T36" fmla="*/ 2147483647 w 84"/>
                <a:gd name="T37" fmla="*/ 2147483647 h 175"/>
                <a:gd name="T38" fmla="*/ 2147483647 w 84"/>
                <a:gd name="T39" fmla="*/ 2147483647 h 175"/>
                <a:gd name="T40" fmla="*/ 2147483647 w 84"/>
                <a:gd name="T41" fmla="*/ 2147483647 h 175"/>
                <a:gd name="T42" fmla="*/ 2147483647 w 84"/>
                <a:gd name="T43" fmla="*/ 2147483647 h 175"/>
                <a:gd name="T44" fmla="*/ 2147483647 w 84"/>
                <a:gd name="T45" fmla="*/ 2147483647 h 175"/>
                <a:gd name="T46" fmla="*/ 2147483647 w 84"/>
                <a:gd name="T47" fmla="*/ 2147483647 h 175"/>
                <a:gd name="T48" fmla="*/ 2147483647 w 84"/>
                <a:gd name="T49" fmla="*/ 0 h 175"/>
                <a:gd name="T50" fmla="*/ 2147483647 w 84"/>
                <a:gd name="T51" fmla="*/ 0 h 175"/>
                <a:gd name="T52" fmla="*/ 2147483647 w 84"/>
                <a:gd name="T53" fmla="*/ 2147483647 h 175"/>
                <a:gd name="T54" fmla="*/ 2147483647 w 84"/>
                <a:gd name="T55" fmla="*/ 2147483647 h 175"/>
                <a:gd name="T56" fmla="*/ 0 w 84"/>
                <a:gd name="T57" fmla="*/ 2147483647 h 175"/>
                <a:gd name="T58" fmla="*/ 2147483647 w 84"/>
                <a:gd name="T59" fmla="*/ 2147483647 h 175"/>
                <a:gd name="T60" fmla="*/ 2147483647 w 84"/>
                <a:gd name="T61" fmla="*/ 2147483647 h 175"/>
                <a:gd name="T62" fmla="*/ 2147483647 w 84"/>
                <a:gd name="T63" fmla="*/ 2147483647 h 175"/>
                <a:gd name="T64" fmla="*/ 2147483647 w 84"/>
                <a:gd name="T65" fmla="*/ 2147483647 h 175"/>
                <a:gd name="T66" fmla="*/ 2147483647 w 84"/>
                <a:gd name="T67" fmla="*/ 2147483647 h 175"/>
                <a:gd name="T68" fmla="*/ 2147483647 w 84"/>
                <a:gd name="T69" fmla="*/ 2147483647 h 175"/>
                <a:gd name="T70" fmla="*/ 2147483647 w 84"/>
                <a:gd name="T71" fmla="*/ 2147483647 h 175"/>
                <a:gd name="T72" fmla="*/ 2147483647 w 84"/>
                <a:gd name="T73" fmla="*/ 2147483647 h 175"/>
                <a:gd name="T74" fmla="*/ 2147483647 w 84"/>
                <a:gd name="T75" fmla="*/ 2147483647 h 175"/>
                <a:gd name="T76" fmla="*/ 2147483647 w 84"/>
                <a:gd name="T77" fmla="*/ 2147483647 h 175"/>
                <a:gd name="T78" fmla="*/ 2147483647 w 84"/>
                <a:gd name="T79" fmla="*/ 2147483647 h 175"/>
                <a:gd name="T80" fmla="*/ 2147483647 w 84"/>
                <a:gd name="T81" fmla="*/ 2147483647 h 175"/>
                <a:gd name="T82" fmla="*/ 2147483647 w 84"/>
                <a:gd name="T83" fmla="*/ 2147483647 h 175"/>
                <a:gd name="T84" fmla="*/ 2147483647 w 84"/>
                <a:gd name="T85" fmla="*/ 2147483647 h 175"/>
                <a:gd name="T86" fmla="*/ 2147483647 w 84"/>
                <a:gd name="T87" fmla="*/ 2147483647 h 175"/>
                <a:gd name="T88" fmla="*/ 2147483647 w 84"/>
                <a:gd name="T89" fmla="*/ 2147483647 h 175"/>
                <a:gd name="T90" fmla="*/ 2147483647 w 84"/>
                <a:gd name="T91" fmla="*/ 2147483647 h 175"/>
                <a:gd name="T92" fmla="*/ 2147483647 w 84"/>
                <a:gd name="T93" fmla="*/ 2147483647 h 175"/>
                <a:gd name="T94" fmla="*/ 2147483647 w 84"/>
                <a:gd name="T95" fmla="*/ 2147483647 h 175"/>
                <a:gd name="T96" fmla="*/ 2147483647 w 84"/>
                <a:gd name="T97" fmla="*/ 2147483647 h 17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4"/>
                <a:gd name="T148" fmla="*/ 0 h 175"/>
                <a:gd name="T149" fmla="*/ 84 w 84"/>
                <a:gd name="T150" fmla="*/ 175 h 17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4" h="175">
                  <a:moveTo>
                    <a:pt x="32" y="153"/>
                  </a:moveTo>
                  <a:cubicBezTo>
                    <a:pt x="33" y="154"/>
                    <a:pt x="34" y="154"/>
                    <a:pt x="34" y="156"/>
                  </a:cubicBezTo>
                  <a:cubicBezTo>
                    <a:pt x="34" y="160"/>
                    <a:pt x="32" y="160"/>
                    <a:pt x="32" y="160"/>
                  </a:cubicBezTo>
                  <a:cubicBezTo>
                    <a:pt x="30" y="175"/>
                    <a:pt x="30" y="175"/>
                    <a:pt x="30" y="175"/>
                  </a:cubicBezTo>
                  <a:cubicBezTo>
                    <a:pt x="39" y="169"/>
                    <a:pt x="39" y="169"/>
                    <a:pt x="39" y="169"/>
                  </a:cubicBezTo>
                  <a:cubicBezTo>
                    <a:pt x="49" y="164"/>
                    <a:pt x="49" y="164"/>
                    <a:pt x="49" y="164"/>
                  </a:cubicBezTo>
                  <a:cubicBezTo>
                    <a:pt x="50" y="157"/>
                    <a:pt x="50" y="157"/>
                    <a:pt x="50" y="157"/>
                  </a:cubicBezTo>
                  <a:cubicBezTo>
                    <a:pt x="53" y="154"/>
                    <a:pt x="53" y="154"/>
                    <a:pt x="53" y="154"/>
                  </a:cubicBezTo>
                  <a:cubicBezTo>
                    <a:pt x="62" y="154"/>
                    <a:pt x="62" y="154"/>
                    <a:pt x="62" y="154"/>
                  </a:cubicBezTo>
                  <a:cubicBezTo>
                    <a:pt x="71" y="151"/>
                    <a:pt x="71" y="151"/>
                    <a:pt x="71" y="151"/>
                  </a:cubicBezTo>
                  <a:cubicBezTo>
                    <a:pt x="82" y="142"/>
                    <a:pt x="82" y="142"/>
                    <a:pt x="82" y="142"/>
                  </a:cubicBezTo>
                  <a:cubicBezTo>
                    <a:pt x="84" y="129"/>
                    <a:pt x="84" y="129"/>
                    <a:pt x="84" y="129"/>
                  </a:cubicBezTo>
                  <a:cubicBezTo>
                    <a:pt x="82" y="114"/>
                    <a:pt x="82" y="114"/>
                    <a:pt x="82" y="114"/>
                  </a:cubicBezTo>
                  <a:cubicBezTo>
                    <a:pt x="78" y="103"/>
                    <a:pt x="78" y="103"/>
                    <a:pt x="78" y="103"/>
                  </a:cubicBezTo>
                  <a:cubicBezTo>
                    <a:pt x="75" y="92"/>
                    <a:pt x="75" y="92"/>
                    <a:pt x="75" y="92"/>
                  </a:cubicBezTo>
                  <a:cubicBezTo>
                    <a:pt x="45" y="59"/>
                    <a:pt x="45" y="59"/>
                    <a:pt x="45" y="59"/>
                  </a:cubicBezTo>
                  <a:cubicBezTo>
                    <a:pt x="40" y="52"/>
                    <a:pt x="40" y="52"/>
                    <a:pt x="40" y="52"/>
                  </a:cubicBezTo>
                  <a:cubicBezTo>
                    <a:pt x="46" y="38"/>
                    <a:pt x="46" y="38"/>
                    <a:pt x="46" y="38"/>
                  </a:cubicBezTo>
                  <a:cubicBezTo>
                    <a:pt x="56" y="26"/>
                    <a:pt x="56" y="26"/>
                    <a:pt x="56" y="26"/>
                  </a:cubicBezTo>
                  <a:cubicBezTo>
                    <a:pt x="61" y="24"/>
                    <a:pt x="61" y="24"/>
                    <a:pt x="61" y="24"/>
                  </a:cubicBezTo>
                  <a:cubicBezTo>
                    <a:pt x="60" y="19"/>
                    <a:pt x="60" y="19"/>
                    <a:pt x="60" y="19"/>
                  </a:cubicBezTo>
                  <a:cubicBezTo>
                    <a:pt x="53" y="16"/>
                    <a:pt x="53" y="16"/>
                    <a:pt x="53" y="16"/>
                  </a:cubicBezTo>
                  <a:cubicBezTo>
                    <a:pt x="52" y="4"/>
                    <a:pt x="52" y="4"/>
                    <a:pt x="52" y="4"/>
                  </a:cubicBezTo>
                  <a:cubicBezTo>
                    <a:pt x="43" y="3"/>
                    <a:pt x="43" y="3"/>
                    <a:pt x="43" y="3"/>
                  </a:cubicBezTo>
                  <a:cubicBezTo>
                    <a:pt x="38" y="0"/>
                    <a:pt x="38" y="0"/>
                    <a:pt x="38" y="0"/>
                  </a:cubicBezTo>
                  <a:cubicBezTo>
                    <a:pt x="33" y="0"/>
                    <a:pt x="33" y="0"/>
                    <a:pt x="33" y="0"/>
                  </a:cubicBezTo>
                  <a:cubicBezTo>
                    <a:pt x="26" y="4"/>
                    <a:pt x="26" y="4"/>
                    <a:pt x="26" y="4"/>
                  </a:cubicBezTo>
                  <a:cubicBezTo>
                    <a:pt x="1" y="6"/>
                    <a:pt x="1" y="6"/>
                    <a:pt x="1" y="6"/>
                  </a:cubicBezTo>
                  <a:cubicBezTo>
                    <a:pt x="0" y="12"/>
                    <a:pt x="0" y="12"/>
                    <a:pt x="0" y="12"/>
                  </a:cubicBezTo>
                  <a:cubicBezTo>
                    <a:pt x="8" y="18"/>
                    <a:pt x="8" y="18"/>
                    <a:pt x="8" y="18"/>
                  </a:cubicBezTo>
                  <a:cubicBezTo>
                    <a:pt x="9" y="28"/>
                    <a:pt x="9" y="28"/>
                    <a:pt x="9" y="28"/>
                  </a:cubicBezTo>
                  <a:cubicBezTo>
                    <a:pt x="25" y="28"/>
                    <a:pt x="25" y="28"/>
                    <a:pt x="25" y="28"/>
                  </a:cubicBezTo>
                  <a:cubicBezTo>
                    <a:pt x="30" y="34"/>
                    <a:pt x="30" y="34"/>
                    <a:pt x="30" y="34"/>
                  </a:cubicBezTo>
                  <a:cubicBezTo>
                    <a:pt x="31" y="42"/>
                    <a:pt x="31" y="42"/>
                    <a:pt x="31" y="42"/>
                  </a:cubicBezTo>
                  <a:cubicBezTo>
                    <a:pt x="21" y="42"/>
                    <a:pt x="21" y="42"/>
                    <a:pt x="21" y="42"/>
                  </a:cubicBezTo>
                  <a:cubicBezTo>
                    <a:pt x="20" y="50"/>
                    <a:pt x="20" y="50"/>
                    <a:pt x="20" y="50"/>
                  </a:cubicBezTo>
                  <a:cubicBezTo>
                    <a:pt x="26" y="52"/>
                    <a:pt x="26" y="52"/>
                    <a:pt x="26" y="52"/>
                  </a:cubicBezTo>
                  <a:cubicBezTo>
                    <a:pt x="46" y="72"/>
                    <a:pt x="46" y="72"/>
                    <a:pt x="46" y="72"/>
                  </a:cubicBezTo>
                  <a:cubicBezTo>
                    <a:pt x="60" y="87"/>
                    <a:pt x="60" y="87"/>
                    <a:pt x="60" y="87"/>
                  </a:cubicBezTo>
                  <a:cubicBezTo>
                    <a:pt x="63" y="98"/>
                    <a:pt x="63" y="98"/>
                    <a:pt x="63" y="98"/>
                  </a:cubicBezTo>
                  <a:cubicBezTo>
                    <a:pt x="61" y="108"/>
                    <a:pt x="61" y="108"/>
                    <a:pt x="61" y="108"/>
                  </a:cubicBezTo>
                  <a:cubicBezTo>
                    <a:pt x="62" y="114"/>
                    <a:pt x="62" y="114"/>
                    <a:pt x="62" y="114"/>
                  </a:cubicBezTo>
                  <a:cubicBezTo>
                    <a:pt x="58" y="124"/>
                    <a:pt x="58" y="124"/>
                    <a:pt x="58" y="124"/>
                  </a:cubicBezTo>
                  <a:cubicBezTo>
                    <a:pt x="54" y="133"/>
                    <a:pt x="54" y="133"/>
                    <a:pt x="54" y="133"/>
                  </a:cubicBezTo>
                  <a:cubicBezTo>
                    <a:pt x="50" y="138"/>
                    <a:pt x="50" y="138"/>
                    <a:pt x="50" y="138"/>
                  </a:cubicBezTo>
                  <a:cubicBezTo>
                    <a:pt x="42" y="141"/>
                    <a:pt x="42" y="141"/>
                    <a:pt x="42" y="141"/>
                  </a:cubicBezTo>
                  <a:cubicBezTo>
                    <a:pt x="42" y="147"/>
                    <a:pt x="42" y="147"/>
                    <a:pt x="42" y="147"/>
                  </a:cubicBezTo>
                  <a:cubicBezTo>
                    <a:pt x="35" y="150"/>
                    <a:pt x="35" y="150"/>
                    <a:pt x="35" y="150"/>
                  </a:cubicBezTo>
                  <a:lnTo>
                    <a:pt x="32" y="153"/>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endParaRPr lang="en-GB" dirty="0">
                <a:solidFill>
                  <a:srgbClr val="00A6D8"/>
                </a:solidFill>
              </a:endParaRPr>
            </a:p>
          </p:txBody>
        </p:sp>
        <p:sp>
          <p:nvSpPr>
            <p:cNvPr id="1178" name="Freeform 1001"/>
            <p:cNvSpPr>
              <a:spLocks/>
            </p:cNvSpPr>
            <p:nvPr/>
          </p:nvSpPr>
          <p:spPr bwMode="gray">
            <a:xfrm>
              <a:off x="4545050" y="2497020"/>
              <a:ext cx="227012" cy="330200"/>
            </a:xfrm>
            <a:custGeom>
              <a:avLst/>
              <a:gdLst>
                <a:gd name="T0" fmla="*/ 81 w 127"/>
                <a:gd name="T1" fmla="*/ 188 h 196"/>
                <a:gd name="T2" fmla="*/ 67 w 127"/>
                <a:gd name="T3" fmla="*/ 188 h 196"/>
                <a:gd name="T4" fmla="*/ 49 w 127"/>
                <a:gd name="T5" fmla="*/ 193 h 196"/>
                <a:gd name="T6" fmla="*/ 30 w 127"/>
                <a:gd name="T7" fmla="*/ 196 h 196"/>
                <a:gd name="T8" fmla="*/ 8 w 127"/>
                <a:gd name="T9" fmla="*/ 185 h 196"/>
                <a:gd name="T10" fmla="*/ 9 w 127"/>
                <a:gd name="T11" fmla="*/ 169 h 196"/>
                <a:gd name="T12" fmla="*/ 5 w 127"/>
                <a:gd name="T13" fmla="*/ 153 h 196"/>
                <a:gd name="T14" fmla="*/ 8 w 127"/>
                <a:gd name="T15" fmla="*/ 141 h 196"/>
                <a:gd name="T16" fmla="*/ 17 w 127"/>
                <a:gd name="T17" fmla="*/ 137 h 196"/>
                <a:gd name="T18" fmla="*/ 21 w 127"/>
                <a:gd name="T19" fmla="*/ 128 h 196"/>
                <a:gd name="T20" fmla="*/ 49 w 127"/>
                <a:gd name="T21" fmla="*/ 106 h 196"/>
                <a:gd name="T22" fmla="*/ 55 w 127"/>
                <a:gd name="T23" fmla="*/ 105 h 196"/>
                <a:gd name="T24" fmla="*/ 53 w 127"/>
                <a:gd name="T25" fmla="*/ 93 h 196"/>
                <a:gd name="T26" fmla="*/ 40 w 127"/>
                <a:gd name="T27" fmla="*/ 88 h 196"/>
                <a:gd name="T28" fmla="*/ 33 w 127"/>
                <a:gd name="T29" fmla="*/ 77 h 196"/>
                <a:gd name="T30" fmla="*/ 37 w 127"/>
                <a:gd name="T31" fmla="*/ 65 h 196"/>
                <a:gd name="T32" fmla="*/ 32 w 127"/>
                <a:gd name="T33" fmla="*/ 62 h 196"/>
                <a:gd name="T34" fmla="*/ 33 w 127"/>
                <a:gd name="T35" fmla="*/ 45 h 196"/>
                <a:gd name="T36" fmla="*/ 25 w 127"/>
                <a:gd name="T37" fmla="*/ 36 h 196"/>
                <a:gd name="T38" fmla="*/ 14 w 127"/>
                <a:gd name="T39" fmla="*/ 35 h 196"/>
                <a:gd name="T40" fmla="*/ 0 w 127"/>
                <a:gd name="T41" fmla="*/ 21 h 196"/>
                <a:gd name="T42" fmla="*/ 8 w 127"/>
                <a:gd name="T43" fmla="*/ 16 h 196"/>
                <a:gd name="T44" fmla="*/ 18 w 127"/>
                <a:gd name="T45" fmla="*/ 28 h 196"/>
                <a:gd name="T46" fmla="*/ 50 w 127"/>
                <a:gd name="T47" fmla="*/ 31 h 196"/>
                <a:gd name="T48" fmla="*/ 58 w 127"/>
                <a:gd name="T49" fmla="*/ 24 h 196"/>
                <a:gd name="T50" fmla="*/ 63 w 127"/>
                <a:gd name="T51" fmla="*/ 8 h 196"/>
                <a:gd name="T52" fmla="*/ 78 w 127"/>
                <a:gd name="T53" fmla="*/ 0 h 196"/>
                <a:gd name="T54" fmla="*/ 95 w 127"/>
                <a:gd name="T55" fmla="*/ 5 h 196"/>
                <a:gd name="T56" fmla="*/ 102 w 127"/>
                <a:gd name="T57" fmla="*/ 16 h 196"/>
                <a:gd name="T58" fmla="*/ 95 w 127"/>
                <a:gd name="T59" fmla="*/ 24 h 196"/>
                <a:gd name="T60" fmla="*/ 93 w 127"/>
                <a:gd name="T61" fmla="*/ 40 h 196"/>
                <a:gd name="T62" fmla="*/ 110 w 127"/>
                <a:gd name="T63" fmla="*/ 51 h 196"/>
                <a:gd name="T64" fmla="*/ 98 w 127"/>
                <a:gd name="T65" fmla="*/ 64 h 196"/>
                <a:gd name="T66" fmla="*/ 106 w 127"/>
                <a:gd name="T67" fmla="*/ 77 h 196"/>
                <a:gd name="T68" fmla="*/ 110 w 127"/>
                <a:gd name="T69" fmla="*/ 89 h 196"/>
                <a:gd name="T70" fmla="*/ 103 w 127"/>
                <a:gd name="T71" fmla="*/ 104 h 196"/>
                <a:gd name="T72" fmla="*/ 111 w 127"/>
                <a:gd name="T73" fmla="*/ 112 h 196"/>
                <a:gd name="T74" fmla="*/ 118 w 127"/>
                <a:gd name="T75" fmla="*/ 121 h 196"/>
                <a:gd name="T76" fmla="*/ 110 w 127"/>
                <a:gd name="T77" fmla="*/ 129 h 196"/>
                <a:gd name="T78" fmla="*/ 127 w 127"/>
                <a:gd name="T79" fmla="*/ 142 h 196"/>
                <a:gd name="T80" fmla="*/ 122 w 127"/>
                <a:gd name="T81" fmla="*/ 153 h 196"/>
                <a:gd name="T82" fmla="*/ 102 w 127"/>
                <a:gd name="T83" fmla="*/ 170 h 196"/>
                <a:gd name="T84" fmla="*/ 81 w 127"/>
                <a:gd name="T85" fmla="*/ 188 h 19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27"/>
                <a:gd name="T130" fmla="*/ 0 h 196"/>
                <a:gd name="T131" fmla="*/ 127 w 127"/>
                <a:gd name="T132" fmla="*/ 196 h 19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27" h="196">
                  <a:moveTo>
                    <a:pt x="81" y="188"/>
                  </a:moveTo>
                  <a:lnTo>
                    <a:pt x="67" y="188"/>
                  </a:lnTo>
                  <a:lnTo>
                    <a:pt x="49" y="193"/>
                  </a:lnTo>
                  <a:lnTo>
                    <a:pt x="30" y="196"/>
                  </a:lnTo>
                  <a:lnTo>
                    <a:pt x="8" y="185"/>
                  </a:lnTo>
                  <a:lnTo>
                    <a:pt x="9" y="169"/>
                  </a:lnTo>
                  <a:lnTo>
                    <a:pt x="5" y="153"/>
                  </a:lnTo>
                  <a:lnTo>
                    <a:pt x="8" y="141"/>
                  </a:lnTo>
                  <a:lnTo>
                    <a:pt x="17" y="137"/>
                  </a:lnTo>
                  <a:lnTo>
                    <a:pt x="21" y="128"/>
                  </a:lnTo>
                  <a:lnTo>
                    <a:pt x="49" y="106"/>
                  </a:lnTo>
                  <a:lnTo>
                    <a:pt x="55" y="105"/>
                  </a:lnTo>
                  <a:lnTo>
                    <a:pt x="53" y="93"/>
                  </a:lnTo>
                  <a:lnTo>
                    <a:pt x="40" y="88"/>
                  </a:lnTo>
                  <a:lnTo>
                    <a:pt x="33" y="77"/>
                  </a:lnTo>
                  <a:lnTo>
                    <a:pt x="37" y="65"/>
                  </a:lnTo>
                  <a:lnTo>
                    <a:pt x="32" y="62"/>
                  </a:lnTo>
                  <a:lnTo>
                    <a:pt x="33" y="45"/>
                  </a:lnTo>
                  <a:lnTo>
                    <a:pt x="25" y="36"/>
                  </a:lnTo>
                  <a:lnTo>
                    <a:pt x="14" y="35"/>
                  </a:lnTo>
                  <a:lnTo>
                    <a:pt x="0" y="21"/>
                  </a:lnTo>
                  <a:lnTo>
                    <a:pt x="8" y="16"/>
                  </a:lnTo>
                  <a:lnTo>
                    <a:pt x="18" y="28"/>
                  </a:lnTo>
                  <a:lnTo>
                    <a:pt x="50" y="31"/>
                  </a:lnTo>
                  <a:lnTo>
                    <a:pt x="58" y="24"/>
                  </a:lnTo>
                  <a:lnTo>
                    <a:pt x="63" y="8"/>
                  </a:lnTo>
                  <a:lnTo>
                    <a:pt x="78" y="0"/>
                  </a:lnTo>
                  <a:lnTo>
                    <a:pt x="95" y="5"/>
                  </a:lnTo>
                  <a:lnTo>
                    <a:pt x="102" y="16"/>
                  </a:lnTo>
                  <a:lnTo>
                    <a:pt x="95" y="24"/>
                  </a:lnTo>
                  <a:lnTo>
                    <a:pt x="93" y="40"/>
                  </a:lnTo>
                  <a:lnTo>
                    <a:pt x="110" y="51"/>
                  </a:lnTo>
                  <a:lnTo>
                    <a:pt x="98" y="64"/>
                  </a:lnTo>
                  <a:lnTo>
                    <a:pt x="106" y="77"/>
                  </a:lnTo>
                  <a:lnTo>
                    <a:pt x="110" y="89"/>
                  </a:lnTo>
                  <a:lnTo>
                    <a:pt x="103" y="104"/>
                  </a:lnTo>
                  <a:lnTo>
                    <a:pt x="111" y="112"/>
                  </a:lnTo>
                  <a:lnTo>
                    <a:pt x="118" y="121"/>
                  </a:lnTo>
                  <a:lnTo>
                    <a:pt x="110" y="129"/>
                  </a:lnTo>
                  <a:lnTo>
                    <a:pt x="127" y="142"/>
                  </a:lnTo>
                  <a:lnTo>
                    <a:pt x="122" y="153"/>
                  </a:lnTo>
                  <a:lnTo>
                    <a:pt x="102" y="170"/>
                  </a:lnTo>
                  <a:lnTo>
                    <a:pt x="81" y="18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79" name="Freeform 1002"/>
            <p:cNvSpPr>
              <a:spLocks/>
            </p:cNvSpPr>
            <p:nvPr/>
          </p:nvSpPr>
          <p:spPr bwMode="gray">
            <a:xfrm>
              <a:off x="4338675" y="2535120"/>
              <a:ext cx="277812" cy="423863"/>
            </a:xfrm>
            <a:custGeom>
              <a:avLst/>
              <a:gdLst>
                <a:gd name="T0" fmla="*/ 124 w 156"/>
                <a:gd name="T1" fmla="*/ 8 h 256"/>
                <a:gd name="T2" fmla="*/ 141 w 156"/>
                <a:gd name="T3" fmla="*/ 15 h 256"/>
                <a:gd name="T4" fmla="*/ 149 w 156"/>
                <a:gd name="T5" fmla="*/ 31 h 256"/>
                <a:gd name="T6" fmla="*/ 153 w 156"/>
                <a:gd name="T7" fmla="*/ 44 h 256"/>
                <a:gd name="T8" fmla="*/ 156 w 156"/>
                <a:gd name="T9" fmla="*/ 67 h 256"/>
                <a:gd name="T10" fmla="*/ 135 w 156"/>
                <a:gd name="T11" fmla="*/ 69 h 256"/>
                <a:gd name="T12" fmla="*/ 121 w 156"/>
                <a:gd name="T13" fmla="*/ 87 h 256"/>
                <a:gd name="T14" fmla="*/ 115 w 156"/>
                <a:gd name="T15" fmla="*/ 105 h 256"/>
                <a:gd name="T16" fmla="*/ 90 w 156"/>
                <a:gd name="T17" fmla="*/ 116 h 256"/>
                <a:gd name="T18" fmla="*/ 76 w 156"/>
                <a:gd name="T19" fmla="*/ 135 h 256"/>
                <a:gd name="T20" fmla="*/ 75 w 156"/>
                <a:gd name="T21" fmla="*/ 164 h 256"/>
                <a:gd name="T22" fmla="*/ 93 w 156"/>
                <a:gd name="T23" fmla="*/ 179 h 256"/>
                <a:gd name="T24" fmla="*/ 83 w 156"/>
                <a:gd name="T25" fmla="*/ 194 h 256"/>
                <a:gd name="T26" fmla="*/ 68 w 156"/>
                <a:gd name="T27" fmla="*/ 211 h 256"/>
                <a:gd name="T28" fmla="*/ 64 w 156"/>
                <a:gd name="T29" fmla="*/ 230 h 256"/>
                <a:gd name="T30" fmla="*/ 51 w 156"/>
                <a:gd name="T31" fmla="*/ 244 h 256"/>
                <a:gd name="T32" fmla="*/ 38 w 156"/>
                <a:gd name="T33" fmla="*/ 254 h 256"/>
                <a:gd name="T34" fmla="*/ 24 w 156"/>
                <a:gd name="T35" fmla="*/ 246 h 256"/>
                <a:gd name="T36" fmla="*/ 22 w 156"/>
                <a:gd name="T37" fmla="*/ 234 h 256"/>
                <a:gd name="T38" fmla="*/ 8 w 156"/>
                <a:gd name="T39" fmla="*/ 208 h 256"/>
                <a:gd name="T40" fmla="*/ 13 w 156"/>
                <a:gd name="T41" fmla="*/ 191 h 256"/>
                <a:gd name="T42" fmla="*/ 18 w 156"/>
                <a:gd name="T43" fmla="*/ 173 h 256"/>
                <a:gd name="T44" fmla="*/ 13 w 156"/>
                <a:gd name="T45" fmla="*/ 157 h 256"/>
                <a:gd name="T46" fmla="*/ 22 w 156"/>
                <a:gd name="T47" fmla="*/ 147 h 256"/>
                <a:gd name="T48" fmla="*/ 13 w 156"/>
                <a:gd name="T49" fmla="*/ 127 h 256"/>
                <a:gd name="T50" fmla="*/ 25 w 156"/>
                <a:gd name="T51" fmla="*/ 101 h 256"/>
                <a:gd name="T52" fmla="*/ 40 w 156"/>
                <a:gd name="T53" fmla="*/ 94 h 256"/>
                <a:gd name="T54" fmla="*/ 42 w 156"/>
                <a:gd name="T55" fmla="*/ 73 h 256"/>
                <a:gd name="T56" fmla="*/ 54 w 156"/>
                <a:gd name="T57" fmla="*/ 59 h 256"/>
                <a:gd name="T58" fmla="*/ 64 w 156"/>
                <a:gd name="T59" fmla="*/ 43 h 256"/>
                <a:gd name="T60" fmla="*/ 74 w 156"/>
                <a:gd name="T61" fmla="*/ 20 h 256"/>
                <a:gd name="T62" fmla="*/ 87 w 156"/>
                <a:gd name="T63" fmla="*/ 10 h 256"/>
                <a:gd name="T64" fmla="*/ 98 w 156"/>
                <a:gd name="T65" fmla="*/ 14 h 256"/>
                <a:gd name="T66" fmla="*/ 108 w 156"/>
                <a:gd name="T67" fmla="*/ 2 h 25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56"/>
                <a:gd name="T103" fmla="*/ 0 h 256"/>
                <a:gd name="T104" fmla="*/ 156 w 156"/>
                <a:gd name="T105" fmla="*/ 256 h 25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56" h="256">
                  <a:moveTo>
                    <a:pt x="116" y="0"/>
                  </a:moveTo>
                  <a:lnTo>
                    <a:pt x="124" y="8"/>
                  </a:lnTo>
                  <a:lnTo>
                    <a:pt x="130" y="14"/>
                  </a:lnTo>
                  <a:lnTo>
                    <a:pt x="141" y="15"/>
                  </a:lnTo>
                  <a:lnTo>
                    <a:pt x="149" y="24"/>
                  </a:lnTo>
                  <a:lnTo>
                    <a:pt x="149" y="31"/>
                  </a:lnTo>
                  <a:lnTo>
                    <a:pt x="148" y="41"/>
                  </a:lnTo>
                  <a:lnTo>
                    <a:pt x="153" y="44"/>
                  </a:lnTo>
                  <a:lnTo>
                    <a:pt x="149" y="56"/>
                  </a:lnTo>
                  <a:lnTo>
                    <a:pt x="156" y="67"/>
                  </a:lnTo>
                  <a:lnTo>
                    <a:pt x="142" y="67"/>
                  </a:lnTo>
                  <a:lnTo>
                    <a:pt x="135" y="69"/>
                  </a:lnTo>
                  <a:lnTo>
                    <a:pt x="125" y="77"/>
                  </a:lnTo>
                  <a:lnTo>
                    <a:pt x="121" y="87"/>
                  </a:lnTo>
                  <a:lnTo>
                    <a:pt x="124" y="95"/>
                  </a:lnTo>
                  <a:lnTo>
                    <a:pt x="115" y="105"/>
                  </a:lnTo>
                  <a:lnTo>
                    <a:pt x="102" y="113"/>
                  </a:lnTo>
                  <a:lnTo>
                    <a:pt x="90" y="116"/>
                  </a:lnTo>
                  <a:lnTo>
                    <a:pt x="84" y="127"/>
                  </a:lnTo>
                  <a:lnTo>
                    <a:pt x="76" y="135"/>
                  </a:lnTo>
                  <a:lnTo>
                    <a:pt x="74" y="147"/>
                  </a:lnTo>
                  <a:lnTo>
                    <a:pt x="75" y="164"/>
                  </a:lnTo>
                  <a:lnTo>
                    <a:pt x="86" y="167"/>
                  </a:lnTo>
                  <a:lnTo>
                    <a:pt x="93" y="179"/>
                  </a:lnTo>
                  <a:lnTo>
                    <a:pt x="92" y="187"/>
                  </a:lnTo>
                  <a:lnTo>
                    <a:pt x="83" y="194"/>
                  </a:lnTo>
                  <a:lnTo>
                    <a:pt x="69" y="202"/>
                  </a:lnTo>
                  <a:lnTo>
                    <a:pt x="68" y="211"/>
                  </a:lnTo>
                  <a:lnTo>
                    <a:pt x="68" y="222"/>
                  </a:lnTo>
                  <a:lnTo>
                    <a:pt x="64" y="230"/>
                  </a:lnTo>
                  <a:lnTo>
                    <a:pt x="61" y="240"/>
                  </a:lnTo>
                  <a:lnTo>
                    <a:pt x="51" y="244"/>
                  </a:lnTo>
                  <a:lnTo>
                    <a:pt x="41" y="245"/>
                  </a:lnTo>
                  <a:lnTo>
                    <a:pt x="38" y="254"/>
                  </a:lnTo>
                  <a:lnTo>
                    <a:pt x="28" y="256"/>
                  </a:lnTo>
                  <a:lnTo>
                    <a:pt x="24" y="246"/>
                  </a:lnTo>
                  <a:lnTo>
                    <a:pt x="22" y="240"/>
                  </a:lnTo>
                  <a:lnTo>
                    <a:pt x="22" y="234"/>
                  </a:lnTo>
                  <a:lnTo>
                    <a:pt x="13" y="220"/>
                  </a:lnTo>
                  <a:lnTo>
                    <a:pt x="8" y="208"/>
                  </a:lnTo>
                  <a:lnTo>
                    <a:pt x="0" y="192"/>
                  </a:lnTo>
                  <a:lnTo>
                    <a:pt x="13" y="191"/>
                  </a:lnTo>
                  <a:lnTo>
                    <a:pt x="13" y="178"/>
                  </a:lnTo>
                  <a:lnTo>
                    <a:pt x="18" y="173"/>
                  </a:lnTo>
                  <a:lnTo>
                    <a:pt x="21" y="163"/>
                  </a:lnTo>
                  <a:lnTo>
                    <a:pt x="13" y="157"/>
                  </a:lnTo>
                  <a:lnTo>
                    <a:pt x="23" y="155"/>
                  </a:lnTo>
                  <a:lnTo>
                    <a:pt x="22" y="147"/>
                  </a:lnTo>
                  <a:lnTo>
                    <a:pt x="13" y="143"/>
                  </a:lnTo>
                  <a:lnTo>
                    <a:pt x="13" y="127"/>
                  </a:lnTo>
                  <a:lnTo>
                    <a:pt x="13" y="105"/>
                  </a:lnTo>
                  <a:lnTo>
                    <a:pt x="25" y="101"/>
                  </a:lnTo>
                  <a:lnTo>
                    <a:pt x="37" y="98"/>
                  </a:lnTo>
                  <a:lnTo>
                    <a:pt x="40" y="94"/>
                  </a:lnTo>
                  <a:lnTo>
                    <a:pt x="36" y="85"/>
                  </a:lnTo>
                  <a:lnTo>
                    <a:pt x="42" y="73"/>
                  </a:lnTo>
                  <a:lnTo>
                    <a:pt x="44" y="61"/>
                  </a:lnTo>
                  <a:lnTo>
                    <a:pt x="54" y="59"/>
                  </a:lnTo>
                  <a:lnTo>
                    <a:pt x="56" y="50"/>
                  </a:lnTo>
                  <a:lnTo>
                    <a:pt x="64" y="43"/>
                  </a:lnTo>
                  <a:lnTo>
                    <a:pt x="64" y="32"/>
                  </a:lnTo>
                  <a:lnTo>
                    <a:pt x="74" y="20"/>
                  </a:lnTo>
                  <a:lnTo>
                    <a:pt x="88" y="18"/>
                  </a:lnTo>
                  <a:lnTo>
                    <a:pt x="87" y="10"/>
                  </a:lnTo>
                  <a:lnTo>
                    <a:pt x="98" y="9"/>
                  </a:lnTo>
                  <a:lnTo>
                    <a:pt x="98" y="14"/>
                  </a:lnTo>
                  <a:lnTo>
                    <a:pt x="109" y="14"/>
                  </a:lnTo>
                  <a:lnTo>
                    <a:pt x="108" y="2"/>
                  </a:lnTo>
                  <a:lnTo>
                    <a:pt x="11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0" name="Freeform 1003"/>
            <p:cNvSpPr>
              <a:spLocks/>
            </p:cNvSpPr>
            <p:nvPr/>
          </p:nvSpPr>
          <p:spPr bwMode="gray">
            <a:xfrm>
              <a:off x="4208500" y="2460508"/>
              <a:ext cx="555625" cy="423862"/>
            </a:xfrm>
            <a:custGeom>
              <a:avLst/>
              <a:gdLst>
                <a:gd name="T0" fmla="*/ 67 w 308"/>
                <a:gd name="T1" fmla="*/ 233 h 255"/>
                <a:gd name="T2" fmla="*/ 61 w 308"/>
                <a:gd name="T3" fmla="*/ 235 h 255"/>
                <a:gd name="T4" fmla="*/ 46 w 308"/>
                <a:gd name="T5" fmla="*/ 248 h 255"/>
                <a:gd name="T6" fmla="*/ 17 w 308"/>
                <a:gd name="T7" fmla="*/ 252 h 255"/>
                <a:gd name="T8" fmla="*/ 6 w 308"/>
                <a:gd name="T9" fmla="*/ 237 h 255"/>
                <a:gd name="T10" fmla="*/ 10 w 308"/>
                <a:gd name="T11" fmla="*/ 227 h 255"/>
                <a:gd name="T12" fmla="*/ 2 w 308"/>
                <a:gd name="T13" fmla="*/ 222 h 255"/>
                <a:gd name="T14" fmla="*/ 6 w 308"/>
                <a:gd name="T15" fmla="*/ 211 h 255"/>
                <a:gd name="T16" fmla="*/ 0 w 308"/>
                <a:gd name="T17" fmla="*/ 188 h 255"/>
                <a:gd name="T18" fmla="*/ 18 w 308"/>
                <a:gd name="T19" fmla="*/ 173 h 255"/>
                <a:gd name="T20" fmla="*/ 40 w 308"/>
                <a:gd name="T21" fmla="*/ 165 h 255"/>
                <a:gd name="T22" fmla="*/ 52 w 308"/>
                <a:gd name="T23" fmla="*/ 157 h 255"/>
                <a:gd name="T24" fmla="*/ 72 w 308"/>
                <a:gd name="T25" fmla="*/ 153 h 255"/>
                <a:gd name="T26" fmla="*/ 62 w 308"/>
                <a:gd name="T27" fmla="*/ 154 h 255"/>
                <a:gd name="T28" fmla="*/ 68 w 308"/>
                <a:gd name="T29" fmla="*/ 139 h 255"/>
                <a:gd name="T30" fmla="*/ 84 w 308"/>
                <a:gd name="T31" fmla="*/ 124 h 255"/>
                <a:gd name="T32" fmla="*/ 102 w 308"/>
                <a:gd name="T33" fmla="*/ 101 h 255"/>
                <a:gd name="T34" fmla="*/ 117 w 308"/>
                <a:gd name="T35" fmla="*/ 79 h 255"/>
                <a:gd name="T36" fmla="*/ 129 w 308"/>
                <a:gd name="T37" fmla="*/ 65 h 255"/>
                <a:gd name="T38" fmla="*/ 138 w 308"/>
                <a:gd name="T39" fmla="*/ 54 h 255"/>
                <a:gd name="T40" fmla="*/ 121 w 308"/>
                <a:gd name="T41" fmla="*/ 59 h 255"/>
                <a:gd name="T42" fmla="*/ 122 w 308"/>
                <a:gd name="T43" fmla="*/ 47 h 255"/>
                <a:gd name="T44" fmla="*/ 135 w 308"/>
                <a:gd name="T45" fmla="*/ 48 h 255"/>
                <a:gd name="T46" fmla="*/ 151 w 308"/>
                <a:gd name="T47" fmla="*/ 44 h 255"/>
                <a:gd name="T48" fmla="*/ 149 w 308"/>
                <a:gd name="T49" fmla="*/ 34 h 255"/>
                <a:gd name="T50" fmla="*/ 167 w 308"/>
                <a:gd name="T51" fmla="*/ 23 h 255"/>
                <a:gd name="T52" fmla="*/ 181 w 308"/>
                <a:gd name="T53" fmla="*/ 30 h 255"/>
                <a:gd name="T54" fmla="*/ 199 w 308"/>
                <a:gd name="T55" fmla="*/ 28 h 255"/>
                <a:gd name="T56" fmla="*/ 212 w 308"/>
                <a:gd name="T57" fmla="*/ 18 h 255"/>
                <a:gd name="T58" fmla="*/ 217 w 308"/>
                <a:gd name="T59" fmla="*/ 26 h 255"/>
                <a:gd name="T60" fmla="*/ 231 w 308"/>
                <a:gd name="T61" fmla="*/ 12 h 255"/>
                <a:gd name="T62" fmla="*/ 252 w 308"/>
                <a:gd name="T63" fmla="*/ 4 h 255"/>
                <a:gd name="T64" fmla="*/ 238 w 308"/>
                <a:gd name="T65" fmla="*/ 24 h 255"/>
                <a:gd name="T66" fmla="*/ 257 w 308"/>
                <a:gd name="T67" fmla="*/ 16 h 255"/>
                <a:gd name="T68" fmla="*/ 278 w 308"/>
                <a:gd name="T69" fmla="*/ 5 h 255"/>
                <a:gd name="T70" fmla="*/ 290 w 308"/>
                <a:gd name="T71" fmla="*/ 7 h 255"/>
                <a:gd name="T72" fmla="*/ 300 w 308"/>
                <a:gd name="T73" fmla="*/ 24 h 255"/>
                <a:gd name="T74" fmla="*/ 298 w 308"/>
                <a:gd name="T75" fmla="*/ 33 h 255"/>
                <a:gd name="T76" fmla="*/ 289 w 308"/>
                <a:gd name="T77" fmla="*/ 39 h 255"/>
                <a:gd name="T78" fmla="*/ 265 w 308"/>
                <a:gd name="T79" fmla="*/ 23 h 255"/>
                <a:gd name="T80" fmla="*/ 250 w 308"/>
                <a:gd name="T81" fmla="*/ 33 h 255"/>
                <a:gd name="T82" fmla="*/ 237 w 308"/>
                <a:gd name="T83" fmla="*/ 54 h 255"/>
                <a:gd name="T84" fmla="*/ 205 w 308"/>
                <a:gd name="T85" fmla="*/ 51 h 255"/>
                <a:gd name="T86" fmla="*/ 195 w 308"/>
                <a:gd name="T87" fmla="*/ 39 h 255"/>
                <a:gd name="T88" fmla="*/ 179 w 308"/>
                <a:gd name="T89" fmla="*/ 46 h 255"/>
                <a:gd name="T90" fmla="*/ 169 w 308"/>
                <a:gd name="T91" fmla="*/ 58 h 255"/>
                <a:gd name="T92" fmla="*/ 158 w 308"/>
                <a:gd name="T93" fmla="*/ 54 h 255"/>
                <a:gd name="T94" fmla="*/ 145 w 308"/>
                <a:gd name="T95" fmla="*/ 64 h 255"/>
                <a:gd name="T96" fmla="*/ 135 w 308"/>
                <a:gd name="T97" fmla="*/ 87 h 255"/>
                <a:gd name="T98" fmla="*/ 125 w 308"/>
                <a:gd name="T99" fmla="*/ 103 h 255"/>
                <a:gd name="T100" fmla="*/ 113 w 308"/>
                <a:gd name="T101" fmla="*/ 117 h 255"/>
                <a:gd name="T102" fmla="*/ 111 w 308"/>
                <a:gd name="T103" fmla="*/ 138 h 255"/>
                <a:gd name="T104" fmla="*/ 84 w 308"/>
                <a:gd name="T105" fmla="*/ 149 h 255"/>
                <a:gd name="T106" fmla="*/ 93 w 308"/>
                <a:gd name="T107" fmla="*/ 191 h 255"/>
                <a:gd name="T108" fmla="*/ 84 w 308"/>
                <a:gd name="T109" fmla="*/ 201 h 255"/>
                <a:gd name="T110" fmla="*/ 89 w 308"/>
                <a:gd name="T111" fmla="*/ 217 h 255"/>
                <a:gd name="T112" fmla="*/ 84 w 308"/>
                <a:gd name="T113" fmla="*/ 235 h 25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08"/>
                <a:gd name="T172" fmla="*/ 0 h 255"/>
                <a:gd name="T173" fmla="*/ 308 w 308"/>
                <a:gd name="T174" fmla="*/ 255 h 25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08" h="255">
                  <a:moveTo>
                    <a:pt x="71" y="236"/>
                  </a:moveTo>
                  <a:lnTo>
                    <a:pt x="67" y="233"/>
                  </a:lnTo>
                  <a:lnTo>
                    <a:pt x="65" y="225"/>
                  </a:lnTo>
                  <a:lnTo>
                    <a:pt x="61" y="235"/>
                  </a:lnTo>
                  <a:lnTo>
                    <a:pt x="55" y="237"/>
                  </a:lnTo>
                  <a:lnTo>
                    <a:pt x="46" y="248"/>
                  </a:lnTo>
                  <a:lnTo>
                    <a:pt x="30" y="255"/>
                  </a:lnTo>
                  <a:lnTo>
                    <a:pt x="17" y="252"/>
                  </a:lnTo>
                  <a:lnTo>
                    <a:pt x="8" y="245"/>
                  </a:lnTo>
                  <a:lnTo>
                    <a:pt x="6" y="237"/>
                  </a:lnTo>
                  <a:lnTo>
                    <a:pt x="13" y="230"/>
                  </a:lnTo>
                  <a:lnTo>
                    <a:pt x="10" y="227"/>
                  </a:lnTo>
                  <a:lnTo>
                    <a:pt x="4" y="229"/>
                  </a:lnTo>
                  <a:lnTo>
                    <a:pt x="2" y="222"/>
                  </a:lnTo>
                  <a:lnTo>
                    <a:pt x="12" y="215"/>
                  </a:lnTo>
                  <a:lnTo>
                    <a:pt x="6" y="211"/>
                  </a:lnTo>
                  <a:lnTo>
                    <a:pt x="2" y="204"/>
                  </a:lnTo>
                  <a:lnTo>
                    <a:pt x="0" y="188"/>
                  </a:lnTo>
                  <a:lnTo>
                    <a:pt x="2" y="181"/>
                  </a:lnTo>
                  <a:lnTo>
                    <a:pt x="18" y="173"/>
                  </a:lnTo>
                  <a:lnTo>
                    <a:pt x="31" y="170"/>
                  </a:lnTo>
                  <a:lnTo>
                    <a:pt x="40" y="165"/>
                  </a:lnTo>
                  <a:lnTo>
                    <a:pt x="45" y="157"/>
                  </a:lnTo>
                  <a:lnTo>
                    <a:pt x="52" y="157"/>
                  </a:lnTo>
                  <a:lnTo>
                    <a:pt x="62" y="158"/>
                  </a:lnTo>
                  <a:lnTo>
                    <a:pt x="72" y="153"/>
                  </a:lnTo>
                  <a:lnTo>
                    <a:pt x="69" y="147"/>
                  </a:lnTo>
                  <a:lnTo>
                    <a:pt x="62" y="154"/>
                  </a:lnTo>
                  <a:lnTo>
                    <a:pt x="55" y="152"/>
                  </a:lnTo>
                  <a:lnTo>
                    <a:pt x="68" y="139"/>
                  </a:lnTo>
                  <a:lnTo>
                    <a:pt x="77" y="135"/>
                  </a:lnTo>
                  <a:lnTo>
                    <a:pt x="84" y="124"/>
                  </a:lnTo>
                  <a:lnTo>
                    <a:pt x="94" y="106"/>
                  </a:lnTo>
                  <a:lnTo>
                    <a:pt x="102" y="101"/>
                  </a:lnTo>
                  <a:lnTo>
                    <a:pt x="102" y="92"/>
                  </a:lnTo>
                  <a:lnTo>
                    <a:pt x="117" y="79"/>
                  </a:lnTo>
                  <a:lnTo>
                    <a:pt x="124" y="75"/>
                  </a:lnTo>
                  <a:lnTo>
                    <a:pt x="129" y="65"/>
                  </a:lnTo>
                  <a:lnTo>
                    <a:pt x="137" y="64"/>
                  </a:lnTo>
                  <a:lnTo>
                    <a:pt x="138" y="54"/>
                  </a:lnTo>
                  <a:lnTo>
                    <a:pt x="129" y="58"/>
                  </a:lnTo>
                  <a:lnTo>
                    <a:pt x="121" y="59"/>
                  </a:lnTo>
                  <a:lnTo>
                    <a:pt x="120" y="54"/>
                  </a:lnTo>
                  <a:lnTo>
                    <a:pt x="122" y="47"/>
                  </a:lnTo>
                  <a:lnTo>
                    <a:pt x="131" y="42"/>
                  </a:lnTo>
                  <a:lnTo>
                    <a:pt x="135" y="48"/>
                  </a:lnTo>
                  <a:lnTo>
                    <a:pt x="149" y="50"/>
                  </a:lnTo>
                  <a:lnTo>
                    <a:pt x="151" y="44"/>
                  </a:lnTo>
                  <a:lnTo>
                    <a:pt x="143" y="40"/>
                  </a:lnTo>
                  <a:lnTo>
                    <a:pt x="149" y="34"/>
                  </a:lnTo>
                  <a:lnTo>
                    <a:pt x="162" y="36"/>
                  </a:lnTo>
                  <a:lnTo>
                    <a:pt x="167" y="23"/>
                  </a:lnTo>
                  <a:lnTo>
                    <a:pt x="177" y="22"/>
                  </a:lnTo>
                  <a:lnTo>
                    <a:pt x="181" y="30"/>
                  </a:lnTo>
                  <a:lnTo>
                    <a:pt x="191" y="24"/>
                  </a:lnTo>
                  <a:lnTo>
                    <a:pt x="199" y="28"/>
                  </a:lnTo>
                  <a:lnTo>
                    <a:pt x="203" y="19"/>
                  </a:lnTo>
                  <a:lnTo>
                    <a:pt x="212" y="18"/>
                  </a:lnTo>
                  <a:lnTo>
                    <a:pt x="213" y="25"/>
                  </a:lnTo>
                  <a:lnTo>
                    <a:pt x="217" y="26"/>
                  </a:lnTo>
                  <a:lnTo>
                    <a:pt x="220" y="12"/>
                  </a:lnTo>
                  <a:lnTo>
                    <a:pt x="231" y="12"/>
                  </a:lnTo>
                  <a:lnTo>
                    <a:pt x="246" y="0"/>
                  </a:lnTo>
                  <a:lnTo>
                    <a:pt x="252" y="4"/>
                  </a:lnTo>
                  <a:lnTo>
                    <a:pt x="238" y="16"/>
                  </a:lnTo>
                  <a:lnTo>
                    <a:pt x="238" y="24"/>
                  </a:lnTo>
                  <a:lnTo>
                    <a:pt x="257" y="7"/>
                  </a:lnTo>
                  <a:lnTo>
                    <a:pt x="257" y="16"/>
                  </a:lnTo>
                  <a:lnTo>
                    <a:pt x="269" y="2"/>
                  </a:lnTo>
                  <a:lnTo>
                    <a:pt x="278" y="5"/>
                  </a:lnTo>
                  <a:lnTo>
                    <a:pt x="276" y="15"/>
                  </a:lnTo>
                  <a:lnTo>
                    <a:pt x="290" y="7"/>
                  </a:lnTo>
                  <a:lnTo>
                    <a:pt x="308" y="16"/>
                  </a:lnTo>
                  <a:lnTo>
                    <a:pt x="300" y="24"/>
                  </a:lnTo>
                  <a:lnTo>
                    <a:pt x="284" y="23"/>
                  </a:lnTo>
                  <a:lnTo>
                    <a:pt x="298" y="33"/>
                  </a:lnTo>
                  <a:lnTo>
                    <a:pt x="298" y="37"/>
                  </a:lnTo>
                  <a:lnTo>
                    <a:pt x="289" y="39"/>
                  </a:lnTo>
                  <a:lnTo>
                    <a:pt x="282" y="28"/>
                  </a:lnTo>
                  <a:lnTo>
                    <a:pt x="265" y="23"/>
                  </a:lnTo>
                  <a:lnTo>
                    <a:pt x="250" y="31"/>
                  </a:lnTo>
                  <a:lnTo>
                    <a:pt x="250" y="33"/>
                  </a:lnTo>
                  <a:lnTo>
                    <a:pt x="246" y="45"/>
                  </a:lnTo>
                  <a:lnTo>
                    <a:pt x="237" y="54"/>
                  </a:lnTo>
                  <a:lnTo>
                    <a:pt x="225" y="53"/>
                  </a:lnTo>
                  <a:lnTo>
                    <a:pt x="205" y="51"/>
                  </a:lnTo>
                  <a:lnTo>
                    <a:pt x="199" y="43"/>
                  </a:lnTo>
                  <a:lnTo>
                    <a:pt x="195" y="39"/>
                  </a:lnTo>
                  <a:lnTo>
                    <a:pt x="187" y="44"/>
                  </a:lnTo>
                  <a:lnTo>
                    <a:pt x="179" y="46"/>
                  </a:lnTo>
                  <a:lnTo>
                    <a:pt x="180" y="58"/>
                  </a:lnTo>
                  <a:lnTo>
                    <a:pt x="169" y="58"/>
                  </a:lnTo>
                  <a:lnTo>
                    <a:pt x="169" y="53"/>
                  </a:lnTo>
                  <a:lnTo>
                    <a:pt x="158" y="54"/>
                  </a:lnTo>
                  <a:lnTo>
                    <a:pt x="159" y="62"/>
                  </a:lnTo>
                  <a:lnTo>
                    <a:pt x="145" y="64"/>
                  </a:lnTo>
                  <a:lnTo>
                    <a:pt x="135" y="76"/>
                  </a:lnTo>
                  <a:lnTo>
                    <a:pt x="135" y="87"/>
                  </a:lnTo>
                  <a:lnTo>
                    <a:pt x="127" y="94"/>
                  </a:lnTo>
                  <a:lnTo>
                    <a:pt x="125" y="103"/>
                  </a:lnTo>
                  <a:lnTo>
                    <a:pt x="115" y="105"/>
                  </a:lnTo>
                  <a:lnTo>
                    <a:pt x="113" y="117"/>
                  </a:lnTo>
                  <a:lnTo>
                    <a:pt x="107" y="129"/>
                  </a:lnTo>
                  <a:lnTo>
                    <a:pt x="111" y="138"/>
                  </a:lnTo>
                  <a:lnTo>
                    <a:pt x="108" y="142"/>
                  </a:lnTo>
                  <a:lnTo>
                    <a:pt x="84" y="149"/>
                  </a:lnTo>
                  <a:lnTo>
                    <a:pt x="84" y="187"/>
                  </a:lnTo>
                  <a:lnTo>
                    <a:pt x="93" y="191"/>
                  </a:lnTo>
                  <a:lnTo>
                    <a:pt x="94" y="199"/>
                  </a:lnTo>
                  <a:lnTo>
                    <a:pt x="84" y="201"/>
                  </a:lnTo>
                  <a:lnTo>
                    <a:pt x="92" y="207"/>
                  </a:lnTo>
                  <a:lnTo>
                    <a:pt x="89" y="217"/>
                  </a:lnTo>
                  <a:lnTo>
                    <a:pt x="84" y="222"/>
                  </a:lnTo>
                  <a:lnTo>
                    <a:pt x="84" y="235"/>
                  </a:lnTo>
                  <a:lnTo>
                    <a:pt x="71" y="2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1" name="Freeform 1004"/>
            <p:cNvSpPr>
              <a:spLocks/>
            </p:cNvSpPr>
            <p:nvPr/>
          </p:nvSpPr>
          <p:spPr bwMode="gray">
            <a:xfrm>
              <a:off x="4605375" y="2835158"/>
              <a:ext cx="95250" cy="53975"/>
            </a:xfrm>
            <a:custGeom>
              <a:avLst/>
              <a:gdLst>
                <a:gd name="T0" fmla="*/ 12 w 53"/>
                <a:gd name="T1" fmla="*/ 27 h 33"/>
                <a:gd name="T2" fmla="*/ 22 w 53"/>
                <a:gd name="T3" fmla="*/ 27 h 33"/>
                <a:gd name="T4" fmla="*/ 30 w 53"/>
                <a:gd name="T5" fmla="*/ 31 h 33"/>
                <a:gd name="T6" fmla="*/ 40 w 53"/>
                <a:gd name="T7" fmla="*/ 33 h 33"/>
                <a:gd name="T8" fmla="*/ 47 w 53"/>
                <a:gd name="T9" fmla="*/ 33 h 33"/>
                <a:gd name="T10" fmla="*/ 48 w 53"/>
                <a:gd name="T11" fmla="*/ 25 h 33"/>
                <a:gd name="T12" fmla="*/ 48 w 53"/>
                <a:gd name="T13" fmla="*/ 12 h 33"/>
                <a:gd name="T14" fmla="*/ 53 w 53"/>
                <a:gd name="T15" fmla="*/ 2 h 33"/>
                <a:gd name="T16" fmla="*/ 41 w 53"/>
                <a:gd name="T17" fmla="*/ 4 h 33"/>
                <a:gd name="T18" fmla="*/ 30 w 53"/>
                <a:gd name="T19" fmla="*/ 0 h 33"/>
                <a:gd name="T20" fmla="*/ 13 w 53"/>
                <a:gd name="T21" fmla="*/ 2 h 33"/>
                <a:gd name="T22" fmla="*/ 1 w 53"/>
                <a:gd name="T23" fmla="*/ 6 h 33"/>
                <a:gd name="T24" fmla="*/ 0 w 53"/>
                <a:gd name="T25" fmla="*/ 14 h 33"/>
                <a:gd name="T26" fmla="*/ 4 w 53"/>
                <a:gd name="T27" fmla="*/ 23 h 33"/>
                <a:gd name="T28" fmla="*/ 11 w 53"/>
                <a:gd name="T29" fmla="*/ 23 h 33"/>
                <a:gd name="T30" fmla="*/ 12 w 53"/>
                <a:gd name="T31" fmla="*/ 27 h 3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3"/>
                <a:gd name="T49" fmla="*/ 0 h 33"/>
                <a:gd name="T50" fmla="*/ 53 w 53"/>
                <a:gd name="T51" fmla="*/ 33 h 3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3" h="33">
                  <a:moveTo>
                    <a:pt x="12" y="27"/>
                  </a:moveTo>
                  <a:lnTo>
                    <a:pt x="22" y="27"/>
                  </a:lnTo>
                  <a:lnTo>
                    <a:pt x="30" y="31"/>
                  </a:lnTo>
                  <a:lnTo>
                    <a:pt x="40" y="33"/>
                  </a:lnTo>
                  <a:lnTo>
                    <a:pt x="47" y="33"/>
                  </a:lnTo>
                  <a:lnTo>
                    <a:pt x="48" y="25"/>
                  </a:lnTo>
                  <a:lnTo>
                    <a:pt x="48" y="12"/>
                  </a:lnTo>
                  <a:lnTo>
                    <a:pt x="53" y="2"/>
                  </a:lnTo>
                  <a:lnTo>
                    <a:pt x="41" y="4"/>
                  </a:lnTo>
                  <a:lnTo>
                    <a:pt x="30" y="0"/>
                  </a:lnTo>
                  <a:lnTo>
                    <a:pt x="13" y="2"/>
                  </a:lnTo>
                  <a:lnTo>
                    <a:pt x="1" y="6"/>
                  </a:lnTo>
                  <a:lnTo>
                    <a:pt x="0" y="14"/>
                  </a:lnTo>
                  <a:lnTo>
                    <a:pt x="4" y="23"/>
                  </a:lnTo>
                  <a:lnTo>
                    <a:pt x="11" y="23"/>
                  </a:lnTo>
                  <a:lnTo>
                    <a:pt x="12"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2" name="Freeform 1005"/>
            <p:cNvSpPr>
              <a:spLocks/>
            </p:cNvSpPr>
            <p:nvPr/>
          </p:nvSpPr>
          <p:spPr bwMode="gray">
            <a:xfrm>
              <a:off x="4549812" y="2881195"/>
              <a:ext cx="158750" cy="65088"/>
            </a:xfrm>
            <a:custGeom>
              <a:avLst/>
              <a:gdLst>
                <a:gd name="T0" fmla="*/ 19 w 87"/>
                <a:gd name="T1" fmla="*/ 9 h 41"/>
                <a:gd name="T2" fmla="*/ 27 w 87"/>
                <a:gd name="T3" fmla="*/ 14 h 41"/>
                <a:gd name="T4" fmla="*/ 34 w 87"/>
                <a:gd name="T5" fmla="*/ 18 h 41"/>
                <a:gd name="T6" fmla="*/ 41 w 87"/>
                <a:gd name="T7" fmla="*/ 14 h 41"/>
                <a:gd name="T8" fmla="*/ 42 w 87"/>
                <a:gd name="T9" fmla="*/ 6 h 41"/>
                <a:gd name="T10" fmla="*/ 42 w 87"/>
                <a:gd name="T11" fmla="*/ 0 h 41"/>
                <a:gd name="T12" fmla="*/ 52 w 87"/>
                <a:gd name="T13" fmla="*/ 0 h 41"/>
                <a:gd name="T14" fmla="*/ 60 w 87"/>
                <a:gd name="T15" fmla="*/ 4 h 41"/>
                <a:gd name="T16" fmla="*/ 67 w 87"/>
                <a:gd name="T17" fmla="*/ 6 h 41"/>
                <a:gd name="T18" fmla="*/ 77 w 87"/>
                <a:gd name="T19" fmla="*/ 6 h 41"/>
                <a:gd name="T20" fmla="*/ 79 w 87"/>
                <a:gd name="T21" fmla="*/ 10 h 41"/>
                <a:gd name="T22" fmla="*/ 81 w 87"/>
                <a:gd name="T23" fmla="*/ 15 h 41"/>
                <a:gd name="T24" fmla="*/ 84 w 87"/>
                <a:gd name="T25" fmla="*/ 28 h 41"/>
                <a:gd name="T26" fmla="*/ 87 w 87"/>
                <a:gd name="T27" fmla="*/ 32 h 41"/>
                <a:gd name="T28" fmla="*/ 78 w 87"/>
                <a:gd name="T29" fmla="*/ 38 h 41"/>
                <a:gd name="T30" fmla="*/ 68 w 87"/>
                <a:gd name="T31" fmla="*/ 41 h 41"/>
                <a:gd name="T32" fmla="*/ 47 w 87"/>
                <a:gd name="T33" fmla="*/ 28 h 41"/>
                <a:gd name="T34" fmla="*/ 7 w 87"/>
                <a:gd name="T35" fmla="*/ 29 h 41"/>
                <a:gd name="T36" fmla="*/ 0 w 87"/>
                <a:gd name="T37" fmla="*/ 30 h 41"/>
                <a:gd name="T38" fmla="*/ 0 w 87"/>
                <a:gd name="T39" fmla="*/ 23 h 41"/>
                <a:gd name="T40" fmla="*/ 5 w 87"/>
                <a:gd name="T41" fmla="*/ 16 h 41"/>
                <a:gd name="T42" fmla="*/ 11 w 87"/>
                <a:gd name="T43" fmla="*/ 8 h 41"/>
                <a:gd name="T44" fmla="*/ 19 w 87"/>
                <a:gd name="T45" fmla="*/ 9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7"/>
                <a:gd name="T70" fmla="*/ 0 h 41"/>
                <a:gd name="T71" fmla="*/ 87 w 87"/>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7" h="41">
                  <a:moveTo>
                    <a:pt x="19" y="9"/>
                  </a:moveTo>
                  <a:lnTo>
                    <a:pt x="27" y="14"/>
                  </a:lnTo>
                  <a:lnTo>
                    <a:pt x="34" y="18"/>
                  </a:lnTo>
                  <a:lnTo>
                    <a:pt x="41" y="14"/>
                  </a:lnTo>
                  <a:lnTo>
                    <a:pt x="42" y="6"/>
                  </a:lnTo>
                  <a:lnTo>
                    <a:pt x="42" y="0"/>
                  </a:lnTo>
                  <a:lnTo>
                    <a:pt x="52" y="0"/>
                  </a:lnTo>
                  <a:lnTo>
                    <a:pt x="60" y="4"/>
                  </a:lnTo>
                  <a:lnTo>
                    <a:pt x="67" y="6"/>
                  </a:lnTo>
                  <a:lnTo>
                    <a:pt x="77" y="6"/>
                  </a:lnTo>
                  <a:lnTo>
                    <a:pt x="79" y="10"/>
                  </a:lnTo>
                  <a:lnTo>
                    <a:pt x="81" y="15"/>
                  </a:lnTo>
                  <a:lnTo>
                    <a:pt x="84" y="28"/>
                  </a:lnTo>
                  <a:lnTo>
                    <a:pt x="87" y="32"/>
                  </a:lnTo>
                  <a:lnTo>
                    <a:pt x="78" y="38"/>
                  </a:lnTo>
                  <a:lnTo>
                    <a:pt x="68" y="41"/>
                  </a:lnTo>
                  <a:lnTo>
                    <a:pt x="47" y="28"/>
                  </a:lnTo>
                  <a:lnTo>
                    <a:pt x="7" y="29"/>
                  </a:lnTo>
                  <a:lnTo>
                    <a:pt x="0" y="30"/>
                  </a:lnTo>
                  <a:lnTo>
                    <a:pt x="0" y="23"/>
                  </a:lnTo>
                  <a:lnTo>
                    <a:pt x="5" y="16"/>
                  </a:lnTo>
                  <a:lnTo>
                    <a:pt x="11" y="8"/>
                  </a:lnTo>
                  <a:lnTo>
                    <a:pt x="19"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3" name="Freeform 1006"/>
            <p:cNvSpPr>
              <a:spLocks/>
            </p:cNvSpPr>
            <p:nvPr/>
          </p:nvSpPr>
          <p:spPr bwMode="gray">
            <a:xfrm>
              <a:off x="4549812" y="2925645"/>
              <a:ext cx="122238" cy="69850"/>
            </a:xfrm>
            <a:custGeom>
              <a:avLst/>
              <a:gdLst>
                <a:gd name="T0" fmla="*/ 0 w 68"/>
                <a:gd name="T1" fmla="*/ 2 h 40"/>
                <a:gd name="T2" fmla="*/ 7 w 68"/>
                <a:gd name="T3" fmla="*/ 1 h 40"/>
                <a:gd name="T4" fmla="*/ 47 w 68"/>
                <a:gd name="T5" fmla="*/ 0 h 40"/>
                <a:gd name="T6" fmla="*/ 68 w 68"/>
                <a:gd name="T7" fmla="*/ 13 h 40"/>
                <a:gd name="T8" fmla="*/ 68 w 68"/>
                <a:gd name="T9" fmla="*/ 22 h 40"/>
                <a:gd name="T10" fmla="*/ 58 w 68"/>
                <a:gd name="T11" fmla="*/ 25 h 40"/>
                <a:gd name="T12" fmla="*/ 56 w 68"/>
                <a:gd name="T13" fmla="*/ 36 h 40"/>
                <a:gd name="T14" fmla="*/ 43 w 68"/>
                <a:gd name="T15" fmla="*/ 38 h 40"/>
                <a:gd name="T16" fmla="*/ 29 w 68"/>
                <a:gd name="T17" fmla="*/ 40 h 40"/>
                <a:gd name="T18" fmla="*/ 21 w 68"/>
                <a:gd name="T19" fmla="*/ 32 h 40"/>
                <a:gd name="T20" fmla="*/ 22 w 68"/>
                <a:gd name="T21" fmla="*/ 24 h 40"/>
                <a:gd name="T22" fmla="*/ 15 w 68"/>
                <a:gd name="T23" fmla="*/ 22 h 40"/>
                <a:gd name="T24" fmla="*/ 3 w 68"/>
                <a:gd name="T25" fmla="*/ 19 h 40"/>
                <a:gd name="T26" fmla="*/ 0 w 68"/>
                <a:gd name="T27" fmla="*/ 2 h 4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8"/>
                <a:gd name="T43" fmla="*/ 0 h 40"/>
                <a:gd name="T44" fmla="*/ 68 w 68"/>
                <a:gd name="T45" fmla="*/ 40 h 4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8" h="40">
                  <a:moveTo>
                    <a:pt x="0" y="2"/>
                  </a:moveTo>
                  <a:lnTo>
                    <a:pt x="7" y="1"/>
                  </a:lnTo>
                  <a:lnTo>
                    <a:pt x="47" y="0"/>
                  </a:lnTo>
                  <a:lnTo>
                    <a:pt x="68" y="13"/>
                  </a:lnTo>
                  <a:lnTo>
                    <a:pt x="68" y="22"/>
                  </a:lnTo>
                  <a:lnTo>
                    <a:pt x="58" y="25"/>
                  </a:lnTo>
                  <a:lnTo>
                    <a:pt x="56" y="36"/>
                  </a:lnTo>
                  <a:lnTo>
                    <a:pt x="43" y="38"/>
                  </a:lnTo>
                  <a:lnTo>
                    <a:pt x="29" y="40"/>
                  </a:lnTo>
                  <a:lnTo>
                    <a:pt x="21" y="32"/>
                  </a:lnTo>
                  <a:lnTo>
                    <a:pt x="22" y="24"/>
                  </a:lnTo>
                  <a:lnTo>
                    <a:pt x="15" y="22"/>
                  </a:lnTo>
                  <a:lnTo>
                    <a:pt x="3" y="19"/>
                  </a:lnTo>
                  <a:lnTo>
                    <a:pt x="0"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4" name="Freeform 1007"/>
            <p:cNvSpPr>
              <a:spLocks/>
            </p:cNvSpPr>
            <p:nvPr/>
          </p:nvSpPr>
          <p:spPr bwMode="gray">
            <a:xfrm>
              <a:off x="4521237" y="2958983"/>
              <a:ext cx="68263" cy="25400"/>
            </a:xfrm>
            <a:custGeom>
              <a:avLst/>
              <a:gdLst>
                <a:gd name="T0" fmla="*/ 0 w 38"/>
                <a:gd name="T1" fmla="*/ 8 h 14"/>
                <a:gd name="T2" fmla="*/ 3 w 38"/>
                <a:gd name="T3" fmla="*/ 14 h 14"/>
                <a:gd name="T4" fmla="*/ 37 w 38"/>
                <a:gd name="T5" fmla="*/ 12 h 14"/>
                <a:gd name="T6" fmla="*/ 38 w 38"/>
                <a:gd name="T7" fmla="*/ 4 h 14"/>
                <a:gd name="T8" fmla="*/ 22 w 38"/>
                <a:gd name="T9" fmla="*/ 0 h 14"/>
                <a:gd name="T10" fmla="*/ 17 w 38"/>
                <a:gd name="T11" fmla="*/ 5 h 14"/>
                <a:gd name="T12" fmla="*/ 5 w 38"/>
                <a:gd name="T13" fmla="*/ 3 h 14"/>
                <a:gd name="T14" fmla="*/ 4 w 38"/>
                <a:gd name="T15" fmla="*/ 8 h 14"/>
                <a:gd name="T16" fmla="*/ 0 w 38"/>
                <a:gd name="T17" fmla="*/ 8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
                <a:gd name="T28" fmla="*/ 0 h 14"/>
                <a:gd name="T29" fmla="*/ 38 w 38"/>
                <a:gd name="T30" fmla="*/ 14 h 1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 h="14">
                  <a:moveTo>
                    <a:pt x="0" y="8"/>
                  </a:moveTo>
                  <a:lnTo>
                    <a:pt x="3" y="14"/>
                  </a:lnTo>
                  <a:lnTo>
                    <a:pt x="37" y="12"/>
                  </a:lnTo>
                  <a:lnTo>
                    <a:pt x="38" y="4"/>
                  </a:lnTo>
                  <a:lnTo>
                    <a:pt x="22" y="0"/>
                  </a:lnTo>
                  <a:lnTo>
                    <a:pt x="17" y="5"/>
                  </a:lnTo>
                  <a:lnTo>
                    <a:pt x="5" y="3"/>
                  </a:lnTo>
                  <a:lnTo>
                    <a:pt x="4" y="8"/>
                  </a:lnTo>
                  <a:lnTo>
                    <a:pt x="0"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5" name="Freeform 1008"/>
            <p:cNvSpPr>
              <a:spLocks/>
            </p:cNvSpPr>
            <p:nvPr/>
          </p:nvSpPr>
          <p:spPr bwMode="gray">
            <a:xfrm>
              <a:off x="4600612" y="2938345"/>
              <a:ext cx="203200" cy="127000"/>
            </a:xfrm>
            <a:custGeom>
              <a:avLst/>
              <a:gdLst>
                <a:gd name="T0" fmla="*/ 2 w 113"/>
                <a:gd name="T1" fmla="*/ 36 h 80"/>
                <a:gd name="T2" fmla="*/ 19 w 113"/>
                <a:gd name="T3" fmla="*/ 34 h 80"/>
                <a:gd name="T4" fmla="*/ 29 w 113"/>
                <a:gd name="T5" fmla="*/ 32 h 80"/>
                <a:gd name="T6" fmla="*/ 31 w 113"/>
                <a:gd name="T7" fmla="*/ 21 h 80"/>
                <a:gd name="T8" fmla="*/ 41 w 113"/>
                <a:gd name="T9" fmla="*/ 18 h 80"/>
                <a:gd name="T10" fmla="*/ 41 w 113"/>
                <a:gd name="T11" fmla="*/ 9 h 80"/>
                <a:gd name="T12" fmla="*/ 51 w 113"/>
                <a:gd name="T13" fmla="*/ 6 h 80"/>
                <a:gd name="T14" fmla="*/ 60 w 113"/>
                <a:gd name="T15" fmla="*/ 0 h 80"/>
                <a:gd name="T16" fmla="*/ 73 w 113"/>
                <a:gd name="T17" fmla="*/ 4 h 80"/>
                <a:gd name="T18" fmla="*/ 75 w 113"/>
                <a:gd name="T19" fmla="*/ 7 h 80"/>
                <a:gd name="T20" fmla="*/ 89 w 113"/>
                <a:gd name="T21" fmla="*/ 9 h 80"/>
                <a:gd name="T22" fmla="*/ 92 w 113"/>
                <a:gd name="T23" fmla="*/ 26 h 80"/>
                <a:gd name="T24" fmla="*/ 113 w 113"/>
                <a:gd name="T25" fmla="*/ 48 h 80"/>
                <a:gd name="T26" fmla="*/ 111 w 113"/>
                <a:gd name="T27" fmla="*/ 49 h 80"/>
                <a:gd name="T28" fmla="*/ 97 w 113"/>
                <a:gd name="T29" fmla="*/ 49 h 80"/>
                <a:gd name="T30" fmla="*/ 98 w 113"/>
                <a:gd name="T31" fmla="*/ 64 h 80"/>
                <a:gd name="T32" fmla="*/ 89 w 113"/>
                <a:gd name="T33" fmla="*/ 66 h 80"/>
                <a:gd name="T34" fmla="*/ 86 w 113"/>
                <a:gd name="T35" fmla="*/ 80 h 80"/>
                <a:gd name="T36" fmla="*/ 71 w 113"/>
                <a:gd name="T37" fmla="*/ 78 h 80"/>
                <a:gd name="T38" fmla="*/ 70 w 113"/>
                <a:gd name="T39" fmla="*/ 73 h 80"/>
                <a:gd name="T40" fmla="*/ 49 w 113"/>
                <a:gd name="T41" fmla="*/ 74 h 80"/>
                <a:gd name="T42" fmla="*/ 35 w 113"/>
                <a:gd name="T43" fmla="*/ 71 h 80"/>
                <a:gd name="T44" fmla="*/ 12 w 113"/>
                <a:gd name="T45" fmla="*/ 66 h 80"/>
                <a:gd name="T46" fmla="*/ 4 w 113"/>
                <a:gd name="T47" fmla="*/ 76 h 80"/>
                <a:gd name="T48" fmla="*/ 4 w 113"/>
                <a:gd name="T49" fmla="*/ 66 h 80"/>
                <a:gd name="T50" fmla="*/ 0 w 113"/>
                <a:gd name="T51" fmla="*/ 64 h 80"/>
                <a:gd name="T52" fmla="*/ 1 w 113"/>
                <a:gd name="T53" fmla="*/ 58 h 80"/>
                <a:gd name="T54" fmla="*/ 7 w 113"/>
                <a:gd name="T55" fmla="*/ 58 h 80"/>
                <a:gd name="T56" fmla="*/ 8 w 113"/>
                <a:gd name="T57" fmla="*/ 48 h 80"/>
                <a:gd name="T58" fmla="*/ 4 w 113"/>
                <a:gd name="T59" fmla="*/ 44 h 80"/>
                <a:gd name="T60" fmla="*/ 2 w 113"/>
                <a:gd name="T61" fmla="*/ 36 h 8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13"/>
                <a:gd name="T94" fmla="*/ 0 h 80"/>
                <a:gd name="T95" fmla="*/ 113 w 113"/>
                <a:gd name="T96" fmla="*/ 80 h 8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13" h="80">
                  <a:moveTo>
                    <a:pt x="2" y="36"/>
                  </a:moveTo>
                  <a:lnTo>
                    <a:pt x="19" y="34"/>
                  </a:lnTo>
                  <a:lnTo>
                    <a:pt x="29" y="32"/>
                  </a:lnTo>
                  <a:lnTo>
                    <a:pt x="31" y="21"/>
                  </a:lnTo>
                  <a:lnTo>
                    <a:pt x="41" y="18"/>
                  </a:lnTo>
                  <a:lnTo>
                    <a:pt x="41" y="9"/>
                  </a:lnTo>
                  <a:lnTo>
                    <a:pt x="51" y="6"/>
                  </a:lnTo>
                  <a:lnTo>
                    <a:pt x="60" y="0"/>
                  </a:lnTo>
                  <a:lnTo>
                    <a:pt x="73" y="4"/>
                  </a:lnTo>
                  <a:lnTo>
                    <a:pt x="75" y="7"/>
                  </a:lnTo>
                  <a:lnTo>
                    <a:pt x="89" y="9"/>
                  </a:lnTo>
                  <a:lnTo>
                    <a:pt x="92" y="26"/>
                  </a:lnTo>
                  <a:lnTo>
                    <a:pt x="113" y="48"/>
                  </a:lnTo>
                  <a:lnTo>
                    <a:pt x="111" y="49"/>
                  </a:lnTo>
                  <a:lnTo>
                    <a:pt x="97" y="49"/>
                  </a:lnTo>
                  <a:lnTo>
                    <a:pt x="98" y="64"/>
                  </a:lnTo>
                  <a:lnTo>
                    <a:pt x="89" y="66"/>
                  </a:lnTo>
                  <a:lnTo>
                    <a:pt x="86" y="80"/>
                  </a:lnTo>
                  <a:lnTo>
                    <a:pt x="71" y="78"/>
                  </a:lnTo>
                  <a:lnTo>
                    <a:pt x="70" y="73"/>
                  </a:lnTo>
                  <a:lnTo>
                    <a:pt x="49" y="74"/>
                  </a:lnTo>
                  <a:lnTo>
                    <a:pt x="35" y="71"/>
                  </a:lnTo>
                  <a:lnTo>
                    <a:pt x="12" y="66"/>
                  </a:lnTo>
                  <a:lnTo>
                    <a:pt x="4" y="76"/>
                  </a:lnTo>
                  <a:lnTo>
                    <a:pt x="4" y="66"/>
                  </a:lnTo>
                  <a:lnTo>
                    <a:pt x="0" y="64"/>
                  </a:lnTo>
                  <a:lnTo>
                    <a:pt x="1" y="58"/>
                  </a:lnTo>
                  <a:lnTo>
                    <a:pt x="7" y="58"/>
                  </a:lnTo>
                  <a:lnTo>
                    <a:pt x="8" y="48"/>
                  </a:lnTo>
                  <a:lnTo>
                    <a:pt x="4" y="44"/>
                  </a:lnTo>
                  <a:lnTo>
                    <a:pt x="2"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6" name="Freeform 1009"/>
            <p:cNvSpPr>
              <a:spLocks/>
            </p:cNvSpPr>
            <p:nvPr/>
          </p:nvSpPr>
          <p:spPr bwMode="gray">
            <a:xfrm>
              <a:off x="3973550" y="2860558"/>
              <a:ext cx="166687" cy="242887"/>
            </a:xfrm>
            <a:custGeom>
              <a:avLst/>
              <a:gdLst>
                <a:gd name="T0" fmla="*/ 28 w 95"/>
                <a:gd name="T1" fmla="*/ 65 h 145"/>
                <a:gd name="T2" fmla="*/ 11 w 95"/>
                <a:gd name="T3" fmla="*/ 69 h 145"/>
                <a:gd name="T4" fmla="*/ 15 w 95"/>
                <a:gd name="T5" fmla="*/ 59 h 145"/>
                <a:gd name="T6" fmla="*/ 11 w 95"/>
                <a:gd name="T7" fmla="*/ 46 h 145"/>
                <a:gd name="T8" fmla="*/ 0 w 95"/>
                <a:gd name="T9" fmla="*/ 47 h 145"/>
                <a:gd name="T10" fmla="*/ 3 w 95"/>
                <a:gd name="T11" fmla="*/ 35 h 145"/>
                <a:gd name="T12" fmla="*/ 2 w 95"/>
                <a:gd name="T13" fmla="*/ 17 h 145"/>
                <a:gd name="T14" fmla="*/ 11 w 95"/>
                <a:gd name="T15" fmla="*/ 0 h 145"/>
                <a:gd name="T16" fmla="*/ 21 w 95"/>
                <a:gd name="T17" fmla="*/ 21 h 145"/>
                <a:gd name="T18" fmla="*/ 44 w 95"/>
                <a:gd name="T19" fmla="*/ 31 h 145"/>
                <a:gd name="T20" fmla="*/ 30 w 95"/>
                <a:gd name="T21" fmla="*/ 45 h 145"/>
                <a:gd name="T22" fmla="*/ 31 w 95"/>
                <a:gd name="T23" fmla="*/ 54 h 145"/>
                <a:gd name="T24" fmla="*/ 49 w 95"/>
                <a:gd name="T25" fmla="*/ 52 h 145"/>
                <a:gd name="T26" fmla="*/ 55 w 95"/>
                <a:gd name="T27" fmla="*/ 69 h 145"/>
                <a:gd name="T28" fmla="*/ 70 w 95"/>
                <a:gd name="T29" fmla="*/ 85 h 145"/>
                <a:gd name="T30" fmla="*/ 74 w 95"/>
                <a:gd name="T31" fmla="*/ 99 h 145"/>
                <a:gd name="T32" fmla="*/ 87 w 95"/>
                <a:gd name="T33" fmla="*/ 99 h 145"/>
                <a:gd name="T34" fmla="*/ 90 w 95"/>
                <a:gd name="T35" fmla="*/ 112 h 145"/>
                <a:gd name="T36" fmla="*/ 78 w 95"/>
                <a:gd name="T37" fmla="*/ 121 h 145"/>
                <a:gd name="T38" fmla="*/ 88 w 95"/>
                <a:gd name="T39" fmla="*/ 125 h 145"/>
                <a:gd name="T40" fmla="*/ 73 w 95"/>
                <a:gd name="T41" fmla="*/ 134 h 145"/>
                <a:gd name="T42" fmla="*/ 28 w 95"/>
                <a:gd name="T43" fmla="*/ 133 h 145"/>
                <a:gd name="T44" fmla="*/ 16 w 95"/>
                <a:gd name="T45" fmla="*/ 140 h 145"/>
                <a:gd name="T46" fmla="*/ 4 w 95"/>
                <a:gd name="T47" fmla="*/ 143 h 145"/>
                <a:gd name="T48" fmla="*/ 25 w 95"/>
                <a:gd name="T49" fmla="*/ 124 h 145"/>
                <a:gd name="T50" fmla="*/ 41 w 95"/>
                <a:gd name="T51" fmla="*/ 123 h 145"/>
                <a:gd name="T52" fmla="*/ 35 w 95"/>
                <a:gd name="T53" fmla="*/ 121 h 145"/>
                <a:gd name="T54" fmla="*/ 23 w 95"/>
                <a:gd name="T55" fmla="*/ 119 h 145"/>
                <a:gd name="T56" fmla="*/ 11 w 95"/>
                <a:gd name="T57" fmla="*/ 119 h 145"/>
                <a:gd name="T58" fmla="*/ 13 w 95"/>
                <a:gd name="T59" fmla="*/ 112 h 145"/>
                <a:gd name="T60" fmla="*/ 25 w 95"/>
                <a:gd name="T61" fmla="*/ 104 h 145"/>
                <a:gd name="T62" fmla="*/ 18 w 95"/>
                <a:gd name="T63" fmla="*/ 97 h 145"/>
                <a:gd name="T64" fmla="*/ 35 w 95"/>
                <a:gd name="T65" fmla="*/ 93 h 145"/>
                <a:gd name="T66" fmla="*/ 38 w 95"/>
                <a:gd name="T67" fmla="*/ 78 h 145"/>
                <a:gd name="T68" fmla="*/ 33 w 95"/>
                <a:gd name="T69" fmla="*/ 65 h 14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95"/>
                <a:gd name="T106" fmla="*/ 0 h 145"/>
                <a:gd name="T107" fmla="*/ 95 w 95"/>
                <a:gd name="T108" fmla="*/ 145 h 14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95" h="145">
                  <a:moveTo>
                    <a:pt x="33" y="65"/>
                  </a:moveTo>
                  <a:lnTo>
                    <a:pt x="28" y="65"/>
                  </a:lnTo>
                  <a:lnTo>
                    <a:pt x="23" y="70"/>
                  </a:lnTo>
                  <a:lnTo>
                    <a:pt x="11" y="69"/>
                  </a:lnTo>
                  <a:lnTo>
                    <a:pt x="10" y="63"/>
                  </a:lnTo>
                  <a:lnTo>
                    <a:pt x="15" y="59"/>
                  </a:lnTo>
                  <a:lnTo>
                    <a:pt x="14" y="49"/>
                  </a:lnTo>
                  <a:lnTo>
                    <a:pt x="11" y="46"/>
                  </a:lnTo>
                  <a:lnTo>
                    <a:pt x="5" y="50"/>
                  </a:lnTo>
                  <a:lnTo>
                    <a:pt x="0" y="47"/>
                  </a:lnTo>
                  <a:lnTo>
                    <a:pt x="7" y="37"/>
                  </a:lnTo>
                  <a:lnTo>
                    <a:pt x="3" y="35"/>
                  </a:lnTo>
                  <a:lnTo>
                    <a:pt x="0" y="29"/>
                  </a:lnTo>
                  <a:lnTo>
                    <a:pt x="2" y="17"/>
                  </a:lnTo>
                  <a:lnTo>
                    <a:pt x="9" y="16"/>
                  </a:lnTo>
                  <a:lnTo>
                    <a:pt x="11" y="0"/>
                  </a:lnTo>
                  <a:lnTo>
                    <a:pt x="33" y="4"/>
                  </a:lnTo>
                  <a:lnTo>
                    <a:pt x="21" y="21"/>
                  </a:lnTo>
                  <a:lnTo>
                    <a:pt x="48" y="21"/>
                  </a:lnTo>
                  <a:lnTo>
                    <a:pt x="44" y="31"/>
                  </a:lnTo>
                  <a:lnTo>
                    <a:pt x="36" y="39"/>
                  </a:lnTo>
                  <a:lnTo>
                    <a:pt x="30" y="45"/>
                  </a:lnTo>
                  <a:lnTo>
                    <a:pt x="27" y="51"/>
                  </a:lnTo>
                  <a:lnTo>
                    <a:pt x="31" y="54"/>
                  </a:lnTo>
                  <a:lnTo>
                    <a:pt x="38" y="51"/>
                  </a:lnTo>
                  <a:lnTo>
                    <a:pt x="49" y="52"/>
                  </a:lnTo>
                  <a:lnTo>
                    <a:pt x="54" y="61"/>
                  </a:lnTo>
                  <a:lnTo>
                    <a:pt x="55" y="69"/>
                  </a:lnTo>
                  <a:lnTo>
                    <a:pt x="64" y="75"/>
                  </a:lnTo>
                  <a:lnTo>
                    <a:pt x="70" y="85"/>
                  </a:lnTo>
                  <a:lnTo>
                    <a:pt x="72" y="91"/>
                  </a:lnTo>
                  <a:lnTo>
                    <a:pt x="74" y="99"/>
                  </a:lnTo>
                  <a:lnTo>
                    <a:pt x="80" y="101"/>
                  </a:lnTo>
                  <a:lnTo>
                    <a:pt x="87" y="99"/>
                  </a:lnTo>
                  <a:lnTo>
                    <a:pt x="95" y="105"/>
                  </a:lnTo>
                  <a:lnTo>
                    <a:pt x="90" y="112"/>
                  </a:lnTo>
                  <a:lnTo>
                    <a:pt x="83" y="117"/>
                  </a:lnTo>
                  <a:lnTo>
                    <a:pt x="78" y="121"/>
                  </a:lnTo>
                  <a:lnTo>
                    <a:pt x="81" y="123"/>
                  </a:lnTo>
                  <a:lnTo>
                    <a:pt x="88" y="125"/>
                  </a:lnTo>
                  <a:lnTo>
                    <a:pt x="82" y="131"/>
                  </a:lnTo>
                  <a:lnTo>
                    <a:pt x="73" y="134"/>
                  </a:lnTo>
                  <a:lnTo>
                    <a:pt x="35" y="133"/>
                  </a:lnTo>
                  <a:lnTo>
                    <a:pt x="28" y="133"/>
                  </a:lnTo>
                  <a:lnTo>
                    <a:pt x="29" y="139"/>
                  </a:lnTo>
                  <a:lnTo>
                    <a:pt x="16" y="140"/>
                  </a:lnTo>
                  <a:lnTo>
                    <a:pt x="8" y="145"/>
                  </a:lnTo>
                  <a:lnTo>
                    <a:pt x="4" y="143"/>
                  </a:lnTo>
                  <a:lnTo>
                    <a:pt x="18" y="130"/>
                  </a:lnTo>
                  <a:lnTo>
                    <a:pt x="25" y="124"/>
                  </a:lnTo>
                  <a:lnTo>
                    <a:pt x="35" y="125"/>
                  </a:lnTo>
                  <a:lnTo>
                    <a:pt x="41" y="123"/>
                  </a:lnTo>
                  <a:lnTo>
                    <a:pt x="41" y="117"/>
                  </a:lnTo>
                  <a:lnTo>
                    <a:pt x="35" y="121"/>
                  </a:lnTo>
                  <a:lnTo>
                    <a:pt x="28" y="119"/>
                  </a:lnTo>
                  <a:lnTo>
                    <a:pt x="23" y="119"/>
                  </a:lnTo>
                  <a:lnTo>
                    <a:pt x="17" y="117"/>
                  </a:lnTo>
                  <a:lnTo>
                    <a:pt x="11" y="119"/>
                  </a:lnTo>
                  <a:lnTo>
                    <a:pt x="7" y="117"/>
                  </a:lnTo>
                  <a:lnTo>
                    <a:pt x="13" y="112"/>
                  </a:lnTo>
                  <a:lnTo>
                    <a:pt x="19" y="107"/>
                  </a:lnTo>
                  <a:lnTo>
                    <a:pt x="25" y="104"/>
                  </a:lnTo>
                  <a:lnTo>
                    <a:pt x="25" y="99"/>
                  </a:lnTo>
                  <a:lnTo>
                    <a:pt x="18" y="97"/>
                  </a:lnTo>
                  <a:lnTo>
                    <a:pt x="17" y="92"/>
                  </a:lnTo>
                  <a:lnTo>
                    <a:pt x="35" y="93"/>
                  </a:lnTo>
                  <a:lnTo>
                    <a:pt x="36" y="85"/>
                  </a:lnTo>
                  <a:lnTo>
                    <a:pt x="38" y="78"/>
                  </a:lnTo>
                  <a:lnTo>
                    <a:pt x="29" y="72"/>
                  </a:lnTo>
                  <a:lnTo>
                    <a:pt x="33" y="6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7" name="Freeform 1010"/>
            <p:cNvSpPr>
              <a:spLocks/>
            </p:cNvSpPr>
            <p:nvPr/>
          </p:nvSpPr>
          <p:spPr bwMode="gray">
            <a:xfrm>
              <a:off x="3930687" y="2963745"/>
              <a:ext cx="50800" cy="28575"/>
            </a:xfrm>
            <a:custGeom>
              <a:avLst/>
              <a:gdLst>
                <a:gd name="T0" fmla="*/ 9 w 29"/>
                <a:gd name="T1" fmla="*/ 0 h 18"/>
                <a:gd name="T2" fmla="*/ 23 w 29"/>
                <a:gd name="T3" fmla="*/ 1 h 18"/>
                <a:gd name="T4" fmla="*/ 26 w 29"/>
                <a:gd name="T5" fmla="*/ 6 h 18"/>
                <a:gd name="T6" fmla="*/ 29 w 29"/>
                <a:gd name="T7" fmla="*/ 12 h 18"/>
                <a:gd name="T8" fmla="*/ 25 w 29"/>
                <a:gd name="T9" fmla="*/ 17 h 18"/>
                <a:gd name="T10" fmla="*/ 17 w 29"/>
                <a:gd name="T11" fmla="*/ 18 h 18"/>
                <a:gd name="T12" fmla="*/ 11 w 29"/>
                <a:gd name="T13" fmla="*/ 13 h 18"/>
                <a:gd name="T14" fmla="*/ 5 w 29"/>
                <a:gd name="T15" fmla="*/ 16 h 18"/>
                <a:gd name="T16" fmla="*/ 0 w 29"/>
                <a:gd name="T17" fmla="*/ 13 h 18"/>
                <a:gd name="T18" fmla="*/ 3 w 29"/>
                <a:gd name="T19" fmla="*/ 6 h 18"/>
                <a:gd name="T20" fmla="*/ 9 w 29"/>
                <a:gd name="T21" fmla="*/ 0 h 1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
                <a:gd name="T34" fmla="*/ 0 h 18"/>
                <a:gd name="T35" fmla="*/ 29 w 29"/>
                <a:gd name="T36" fmla="*/ 18 h 1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 h="18">
                  <a:moveTo>
                    <a:pt x="9" y="0"/>
                  </a:moveTo>
                  <a:lnTo>
                    <a:pt x="23" y="1"/>
                  </a:lnTo>
                  <a:lnTo>
                    <a:pt x="26" y="6"/>
                  </a:lnTo>
                  <a:lnTo>
                    <a:pt x="29" y="12"/>
                  </a:lnTo>
                  <a:lnTo>
                    <a:pt x="25" y="17"/>
                  </a:lnTo>
                  <a:lnTo>
                    <a:pt x="17" y="18"/>
                  </a:lnTo>
                  <a:lnTo>
                    <a:pt x="11" y="13"/>
                  </a:lnTo>
                  <a:lnTo>
                    <a:pt x="5" y="16"/>
                  </a:lnTo>
                  <a:lnTo>
                    <a:pt x="0" y="13"/>
                  </a:lnTo>
                  <a:lnTo>
                    <a:pt x="3" y="6"/>
                  </a:lnTo>
                  <a:lnTo>
                    <a:pt x="9"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8" name="Freeform 1011"/>
            <p:cNvSpPr>
              <a:spLocks/>
            </p:cNvSpPr>
            <p:nvPr/>
          </p:nvSpPr>
          <p:spPr bwMode="gray">
            <a:xfrm>
              <a:off x="3883062" y="2984383"/>
              <a:ext cx="90488" cy="77787"/>
            </a:xfrm>
            <a:custGeom>
              <a:avLst/>
              <a:gdLst>
                <a:gd name="T0" fmla="*/ 49 w 49"/>
                <a:gd name="T1" fmla="*/ 20 h 46"/>
                <a:gd name="T2" fmla="*/ 48 w 49"/>
                <a:gd name="T3" fmla="*/ 33 h 46"/>
                <a:gd name="T4" fmla="*/ 36 w 49"/>
                <a:gd name="T5" fmla="*/ 36 h 46"/>
                <a:gd name="T6" fmla="*/ 27 w 49"/>
                <a:gd name="T7" fmla="*/ 39 h 46"/>
                <a:gd name="T8" fmla="*/ 19 w 49"/>
                <a:gd name="T9" fmla="*/ 44 h 46"/>
                <a:gd name="T10" fmla="*/ 13 w 49"/>
                <a:gd name="T11" fmla="*/ 46 h 46"/>
                <a:gd name="T12" fmla="*/ 6 w 49"/>
                <a:gd name="T13" fmla="*/ 44 h 46"/>
                <a:gd name="T14" fmla="*/ 0 w 49"/>
                <a:gd name="T15" fmla="*/ 36 h 46"/>
                <a:gd name="T16" fmla="*/ 7 w 49"/>
                <a:gd name="T17" fmla="*/ 30 h 46"/>
                <a:gd name="T18" fmla="*/ 10 w 49"/>
                <a:gd name="T19" fmla="*/ 22 h 46"/>
                <a:gd name="T20" fmla="*/ 16 w 49"/>
                <a:gd name="T21" fmla="*/ 19 h 46"/>
                <a:gd name="T22" fmla="*/ 10 w 49"/>
                <a:gd name="T23" fmla="*/ 16 h 46"/>
                <a:gd name="T24" fmla="*/ 3 w 49"/>
                <a:gd name="T25" fmla="*/ 18 h 46"/>
                <a:gd name="T26" fmla="*/ 1 w 49"/>
                <a:gd name="T27" fmla="*/ 12 h 46"/>
                <a:gd name="T28" fmla="*/ 4 w 49"/>
                <a:gd name="T29" fmla="*/ 9 h 46"/>
                <a:gd name="T30" fmla="*/ 3 w 49"/>
                <a:gd name="T31" fmla="*/ 4 h 46"/>
                <a:gd name="T32" fmla="*/ 8 w 49"/>
                <a:gd name="T33" fmla="*/ 0 h 46"/>
                <a:gd name="T34" fmla="*/ 14 w 49"/>
                <a:gd name="T35" fmla="*/ 2 h 46"/>
                <a:gd name="T36" fmla="*/ 22 w 49"/>
                <a:gd name="T37" fmla="*/ 2 h 46"/>
                <a:gd name="T38" fmla="*/ 27 w 49"/>
                <a:gd name="T39" fmla="*/ 0 h 46"/>
                <a:gd name="T40" fmla="*/ 32 w 49"/>
                <a:gd name="T41" fmla="*/ 3 h 46"/>
                <a:gd name="T42" fmla="*/ 38 w 49"/>
                <a:gd name="T43" fmla="*/ 0 h 46"/>
                <a:gd name="T44" fmla="*/ 44 w 49"/>
                <a:gd name="T45" fmla="*/ 5 h 46"/>
                <a:gd name="T46" fmla="*/ 48 w 49"/>
                <a:gd name="T47" fmla="*/ 8 h 46"/>
                <a:gd name="T48" fmla="*/ 49 w 49"/>
                <a:gd name="T49" fmla="*/ 20 h 4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9"/>
                <a:gd name="T76" fmla="*/ 0 h 46"/>
                <a:gd name="T77" fmla="*/ 49 w 49"/>
                <a:gd name="T78" fmla="*/ 46 h 4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9" h="46">
                  <a:moveTo>
                    <a:pt x="49" y="20"/>
                  </a:moveTo>
                  <a:lnTo>
                    <a:pt x="48" y="33"/>
                  </a:lnTo>
                  <a:lnTo>
                    <a:pt x="36" y="36"/>
                  </a:lnTo>
                  <a:lnTo>
                    <a:pt x="27" y="39"/>
                  </a:lnTo>
                  <a:lnTo>
                    <a:pt x="19" y="44"/>
                  </a:lnTo>
                  <a:lnTo>
                    <a:pt x="13" y="46"/>
                  </a:lnTo>
                  <a:lnTo>
                    <a:pt x="6" y="44"/>
                  </a:lnTo>
                  <a:lnTo>
                    <a:pt x="0" y="36"/>
                  </a:lnTo>
                  <a:lnTo>
                    <a:pt x="7" y="30"/>
                  </a:lnTo>
                  <a:lnTo>
                    <a:pt x="10" y="22"/>
                  </a:lnTo>
                  <a:lnTo>
                    <a:pt x="16" y="19"/>
                  </a:lnTo>
                  <a:lnTo>
                    <a:pt x="10" y="16"/>
                  </a:lnTo>
                  <a:lnTo>
                    <a:pt x="3" y="18"/>
                  </a:lnTo>
                  <a:lnTo>
                    <a:pt x="1" y="12"/>
                  </a:lnTo>
                  <a:lnTo>
                    <a:pt x="4" y="9"/>
                  </a:lnTo>
                  <a:lnTo>
                    <a:pt x="3" y="4"/>
                  </a:lnTo>
                  <a:lnTo>
                    <a:pt x="8" y="0"/>
                  </a:lnTo>
                  <a:lnTo>
                    <a:pt x="14" y="2"/>
                  </a:lnTo>
                  <a:lnTo>
                    <a:pt x="22" y="2"/>
                  </a:lnTo>
                  <a:lnTo>
                    <a:pt x="27" y="0"/>
                  </a:lnTo>
                  <a:lnTo>
                    <a:pt x="32" y="3"/>
                  </a:lnTo>
                  <a:lnTo>
                    <a:pt x="38" y="0"/>
                  </a:lnTo>
                  <a:lnTo>
                    <a:pt x="44" y="5"/>
                  </a:lnTo>
                  <a:lnTo>
                    <a:pt x="48" y="8"/>
                  </a:lnTo>
                  <a:lnTo>
                    <a:pt x="49"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89" name="Freeform 1012"/>
            <p:cNvSpPr>
              <a:spLocks/>
            </p:cNvSpPr>
            <p:nvPr/>
          </p:nvSpPr>
          <p:spPr bwMode="gray">
            <a:xfrm>
              <a:off x="4232312" y="3157420"/>
              <a:ext cx="90488" cy="44450"/>
            </a:xfrm>
            <a:custGeom>
              <a:avLst/>
              <a:gdLst>
                <a:gd name="T0" fmla="*/ 18 w 52"/>
                <a:gd name="T1" fmla="*/ 1 h 27"/>
                <a:gd name="T2" fmla="*/ 29 w 52"/>
                <a:gd name="T3" fmla="*/ 1 h 27"/>
                <a:gd name="T4" fmla="*/ 38 w 52"/>
                <a:gd name="T5" fmla="*/ 0 h 27"/>
                <a:gd name="T6" fmla="*/ 43 w 52"/>
                <a:gd name="T7" fmla="*/ 0 h 27"/>
                <a:gd name="T8" fmla="*/ 45 w 52"/>
                <a:gd name="T9" fmla="*/ 2 h 27"/>
                <a:gd name="T10" fmla="*/ 43 w 52"/>
                <a:gd name="T11" fmla="*/ 5 h 27"/>
                <a:gd name="T12" fmla="*/ 42 w 52"/>
                <a:gd name="T13" fmla="*/ 10 h 27"/>
                <a:gd name="T14" fmla="*/ 47 w 52"/>
                <a:gd name="T15" fmla="*/ 11 h 27"/>
                <a:gd name="T16" fmla="*/ 51 w 52"/>
                <a:gd name="T17" fmla="*/ 11 h 27"/>
                <a:gd name="T18" fmla="*/ 52 w 52"/>
                <a:gd name="T19" fmla="*/ 14 h 27"/>
                <a:gd name="T20" fmla="*/ 49 w 52"/>
                <a:gd name="T21" fmla="*/ 20 h 27"/>
                <a:gd name="T22" fmla="*/ 41 w 52"/>
                <a:gd name="T23" fmla="*/ 22 h 27"/>
                <a:gd name="T24" fmla="*/ 38 w 52"/>
                <a:gd name="T25" fmla="*/ 18 h 27"/>
                <a:gd name="T26" fmla="*/ 37 w 52"/>
                <a:gd name="T27" fmla="*/ 24 h 27"/>
                <a:gd name="T28" fmla="*/ 35 w 52"/>
                <a:gd name="T29" fmla="*/ 26 h 27"/>
                <a:gd name="T30" fmla="*/ 30 w 52"/>
                <a:gd name="T31" fmla="*/ 24 h 27"/>
                <a:gd name="T32" fmla="*/ 25 w 52"/>
                <a:gd name="T33" fmla="*/ 21 h 27"/>
                <a:gd name="T34" fmla="*/ 23 w 52"/>
                <a:gd name="T35" fmla="*/ 24 h 27"/>
                <a:gd name="T36" fmla="*/ 22 w 52"/>
                <a:gd name="T37" fmla="*/ 26 h 27"/>
                <a:gd name="T38" fmla="*/ 11 w 52"/>
                <a:gd name="T39" fmla="*/ 27 h 27"/>
                <a:gd name="T40" fmla="*/ 12 w 52"/>
                <a:gd name="T41" fmla="*/ 20 h 27"/>
                <a:gd name="T42" fmla="*/ 0 w 52"/>
                <a:gd name="T43" fmla="*/ 20 h 27"/>
                <a:gd name="T44" fmla="*/ 5 w 52"/>
                <a:gd name="T45" fmla="*/ 12 h 27"/>
                <a:gd name="T46" fmla="*/ 13 w 52"/>
                <a:gd name="T47" fmla="*/ 4 h 27"/>
                <a:gd name="T48" fmla="*/ 17 w 52"/>
                <a:gd name="T49" fmla="*/ 4 h 27"/>
                <a:gd name="T50" fmla="*/ 18 w 52"/>
                <a:gd name="T51" fmla="*/ 1 h 27"/>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52"/>
                <a:gd name="T79" fmla="*/ 0 h 27"/>
                <a:gd name="T80" fmla="*/ 52 w 52"/>
                <a:gd name="T81" fmla="*/ 27 h 27"/>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52" h="27">
                  <a:moveTo>
                    <a:pt x="18" y="1"/>
                  </a:moveTo>
                  <a:lnTo>
                    <a:pt x="29" y="1"/>
                  </a:lnTo>
                  <a:lnTo>
                    <a:pt x="38" y="0"/>
                  </a:lnTo>
                  <a:lnTo>
                    <a:pt x="43" y="0"/>
                  </a:lnTo>
                  <a:lnTo>
                    <a:pt x="45" y="2"/>
                  </a:lnTo>
                  <a:lnTo>
                    <a:pt x="43" y="5"/>
                  </a:lnTo>
                  <a:lnTo>
                    <a:pt x="42" y="10"/>
                  </a:lnTo>
                  <a:lnTo>
                    <a:pt x="47" y="11"/>
                  </a:lnTo>
                  <a:lnTo>
                    <a:pt x="51" y="11"/>
                  </a:lnTo>
                  <a:lnTo>
                    <a:pt x="52" y="14"/>
                  </a:lnTo>
                  <a:lnTo>
                    <a:pt x="49" y="20"/>
                  </a:lnTo>
                  <a:lnTo>
                    <a:pt x="41" y="22"/>
                  </a:lnTo>
                  <a:lnTo>
                    <a:pt x="38" y="18"/>
                  </a:lnTo>
                  <a:lnTo>
                    <a:pt x="37" y="24"/>
                  </a:lnTo>
                  <a:lnTo>
                    <a:pt x="35" y="26"/>
                  </a:lnTo>
                  <a:lnTo>
                    <a:pt x="30" y="24"/>
                  </a:lnTo>
                  <a:lnTo>
                    <a:pt x="25" y="21"/>
                  </a:lnTo>
                  <a:lnTo>
                    <a:pt x="23" y="24"/>
                  </a:lnTo>
                  <a:lnTo>
                    <a:pt x="22" y="26"/>
                  </a:lnTo>
                  <a:lnTo>
                    <a:pt x="11" y="27"/>
                  </a:lnTo>
                  <a:lnTo>
                    <a:pt x="12" y="20"/>
                  </a:lnTo>
                  <a:lnTo>
                    <a:pt x="0" y="20"/>
                  </a:lnTo>
                  <a:lnTo>
                    <a:pt x="5" y="12"/>
                  </a:lnTo>
                  <a:lnTo>
                    <a:pt x="13" y="4"/>
                  </a:lnTo>
                  <a:lnTo>
                    <a:pt x="17" y="4"/>
                  </a:lnTo>
                  <a:lnTo>
                    <a:pt x="18"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0" name="Freeform 1013"/>
            <p:cNvSpPr>
              <a:spLocks/>
            </p:cNvSpPr>
            <p:nvPr/>
          </p:nvSpPr>
          <p:spPr bwMode="gray">
            <a:xfrm>
              <a:off x="3997362" y="3070108"/>
              <a:ext cx="282575" cy="219075"/>
            </a:xfrm>
            <a:custGeom>
              <a:avLst/>
              <a:gdLst>
                <a:gd name="T0" fmla="*/ 95 w 154"/>
                <a:gd name="T1" fmla="*/ 5 h 130"/>
                <a:gd name="T2" fmla="*/ 114 w 154"/>
                <a:gd name="T3" fmla="*/ 17 h 130"/>
                <a:gd name="T4" fmla="*/ 121 w 154"/>
                <a:gd name="T5" fmla="*/ 23 h 130"/>
                <a:gd name="T6" fmla="*/ 136 w 154"/>
                <a:gd name="T7" fmla="*/ 26 h 130"/>
                <a:gd name="T8" fmla="*/ 152 w 154"/>
                <a:gd name="T9" fmla="*/ 29 h 130"/>
                <a:gd name="T10" fmla="*/ 149 w 154"/>
                <a:gd name="T11" fmla="*/ 42 h 130"/>
                <a:gd name="T12" fmla="*/ 146 w 154"/>
                <a:gd name="T13" fmla="*/ 53 h 130"/>
                <a:gd name="T14" fmla="*/ 141 w 154"/>
                <a:gd name="T15" fmla="*/ 56 h 130"/>
                <a:gd name="T16" fmla="*/ 128 w 154"/>
                <a:gd name="T17" fmla="*/ 72 h 130"/>
                <a:gd name="T18" fmla="*/ 139 w 154"/>
                <a:gd name="T19" fmla="*/ 79 h 130"/>
                <a:gd name="T20" fmla="*/ 141 w 154"/>
                <a:gd name="T21" fmla="*/ 87 h 130"/>
                <a:gd name="T22" fmla="*/ 140 w 154"/>
                <a:gd name="T23" fmla="*/ 104 h 130"/>
                <a:gd name="T24" fmla="*/ 146 w 154"/>
                <a:gd name="T25" fmla="*/ 111 h 130"/>
                <a:gd name="T26" fmla="*/ 137 w 154"/>
                <a:gd name="T27" fmla="*/ 118 h 130"/>
                <a:gd name="T28" fmla="*/ 120 w 154"/>
                <a:gd name="T29" fmla="*/ 117 h 130"/>
                <a:gd name="T30" fmla="*/ 104 w 154"/>
                <a:gd name="T31" fmla="*/ 114 h 130"/>
                <a:gd name="T32" fmla="*/ 92 w 154"/>
                <a:gd name="T33" fmla="*/ 121 h 130"/>
                <a:gd name="T34" fmla="*/ 80 w 154"/>
                <a:gd name="T35" fmla="*/ 129 h 130"/>
                <a:gd name="T36" fmla="*/ 61 w 154"/>
                <a:gd name="T37" fmla="*/ 126 h 130"/>
                <a:gd name="T38" fmla="*/ 38 w 154"/>
                <a:gd name="T39" fmla="*/ 116 h 130"/>
                <a:gd name="T40" fmla="*/ 43 w 154"/>
                <a:gd name="T41" fmla="*/ 96 h 130"/>
                <a:gd name="T42" fmla="*/ 48 w 154"/>
                <a:gd name="T43" fmla="*/ 88 h 130"/>
                <a:gd name="T44" fmla="*/ 33 w 154"/>
                <a:gd name="T45" fmla="*/ 68 h 130"/>
                <a:gd name="T46" fmla="*/ 27 w 154"/>
                <a:gd name="T47" fmla="*/ 57 h 130"/>
                <a:gd name="T48" fmla="*/ 14 w 154"/>
                <a:gd name="T49" fmla="*/ 50 h 130"/>
                <a:gd name="T50" fmla="*/ 0 w 154"/>
                <a:gd name="T51" fmla="*/ 45 h 130"/>
                <a:gd name="T52" fmla="*/ 6 w 154"/>
                <a:gd name="T53" fmla="*/ 37 h 130"/>
                <a:gd name="T54" fmla="*/ 20 w 154"/>
                <a:gd name="T55" fmla="*/ 35 h 130"/>
                <a:gd name="T56" fmla="*/ 30 w 154"/>
                <a:gd name="T57" fmla="*/ 37 h 130"/>
                <a:gd name="T58" fmla="*/ 41 w 154"/>
                <a:gd name="T59" fmla="*/ 33 h 130"/>
                <a:gd name="T60" fmla="*/ 37 w 154"/>
                <a:gd name="T61" fmla="*/ 21 h 130"/>
                <a:gd name="T62" fmla="*/ 47 w 154"/>
                <a:gd name="T63" fmla="*/ 27 h 130"/>
                <a:gd name="T64" fmla="*/ 63 w 154"/>
                <a:gd name="T65" fmla="*/ 20 h 130"/>
                <a:gd name="T66" fmla="*/ 80 w 154"/>
                <a:gd name="T67" fmla="*/ 13 h 130"/>
                <a:gd name="T68" fmla="*/ 87 w 154"/>
                <a:gd name="T69" fmla="*/ 0 h 13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54"/>
                <a:gd name="T106" fmla="*/ 0 h 130"/>
                <a:gd name="T107" fmla="*/ 154 w 154"/>
                <a:gd name="T108" fmla="*/ 130 h 13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54" h="130">
                  <a:moveTo>
                    <a:pt x="87" y="0"/>
                  </a:moveTo>
                  <a:lnTo>
                    <a:pt x="95" y="5"/>
                  </a:lnTo>
                  <a:lnTo>
                    <a:pt x="105" y="14"/>
                  </a:lnTo>
                  <a:lnTo>
                    <a:pt x="114" y="17"/>
                  </a:lnTo>
                  <a:lnTo>
                    <a:pt x="117" y="21"/>
                  </a:lnTo>
                  <a:lnTo>
                    <a:pt x="121" y="23"/>
                  </a:lnTo>
                  <a:lnTo>
                    <a:pt x="131" y="23"/>
                  </a:lnTo>
                  <a:lnTo>
                    <a:pt x="136" y="26"/>
                  </a:lnTo>
                  <a:lnTo>
                    <a:pt x="139" y="30"/>
                  </a:lnTo>
                  <a:lnTo>
                    <a:pt x="152" y="29"/>
                  </a:lnTo>
                  <a:lnTo>
                    <a:pt x="154" y="32"/>
                  </a:lnTo>
                  <a:lnTo>
                    <a:pt x="149" y="42"/>
                  </a:lnTo>
                  <a:lnTo>
                    <a:pt x="145" y="48"/>
                  </a:lnTo>
                  <a:lnTo>
                    <a:pt x="146" y="53"/>
                  </a:lnTo>
                  <a:lnTo>
                    <a:pt x="145" y="56"/>
                  </a:lnTo>
                  <a:lnTo>
                    <a:pt x="141" y="56"/>
                  </a:lnTo>
                  <a:lnTo>
                    <a:pt x="133" y="64"/>
                  </a:lnTo>
                  <a:lnTo>
                    <a:pt x="128" y="72"/>
                  </a:lnTo>
                  <a:lnTo>
                    <a:pt x="140" y="72"/>
                  </a:lnTo>
                  <a:lnTo>
                    <a:pt x="139" y="79"/>
                  </a:lnTo>
                  <a:lnTo>
                    <a:pt x="139" y="84"/>
                  </a:lnTo>
                  <a:lnTo>
                    <a:pt x="141" y="87"/>
                  </a:lnTo>
                  <a:lnTo>
                    <a:pt x="139" y="94"/>
                  </a:lnTo>
                  <a:lnTo>
                    <a:pt x="140" y="104"/>
                  </a:lnTo>
                  <a:lnTo>
                    <a:pt x="145" y="106"/>
                  </a:lnTo>
                  <a:lnTo>
                    <a:pt x="146" y="111"/>
                  </a:lnTo>
                  <a:lnTo>
                    <a:pt x="140" y="112"/>
                  </a:lnTo>
                  <a:lnTo>
                    <a:pt x="137" y="118"/>
                  </a:lnTo>
                  <a:lnTo>
                    <a:pt x="129" y="122"/>
                  </a:lnTo>
                  <a:lnTo>
                    <a:pt x="120" y="117"/>
                  </a:lnTo>
                  <a:lnTo>
                    <a:pt x="113" y="115"/>
                  </a:lnTo>
                  <a:lnTo>
                    <a:pt x="104" y="114"/>
                  </a:lnTo>
                  <a:lnTo>
                    <a:pt x="96" y="116"/>
                  </a:lnTo>
                  <a:lnTo>
                    <a:pt x="92" y="121"/>
                  </a:lnTo>
                  <a:lnTo>
                    <a:pt x="92" y="130"/>
                  </a:lnTo>
                  <a:lnTo>
                    <a:pt x="80" y="129"/>
                  </a:lnTo>
                  <a:lnTo>
                    <a:pt x="69" y="124"/>
                  </a:lnTo>
                  <a:lnTo>
                    <a:pt x="61" y="126"/>
                  </a:lnTo>
                  <a:lnTo>
                    <a:pt x="48" y="122"/>
                  </a:lnTo>
                  <a:lnTo>
                    <a:pt x="38" y="116"/>
                  </a:lnTo>
                  <a:lnTo>
                    <a:pt x="39" y="108"/>
                  </a:lnTo>
                  <a:lnTo>
                    <a:pt x="43" y="96"/>
                  </a:lnTo>
                  <a:lnTo>
                    <a:pt x="43" y="87"/>
                  </a:lnTo>
                  <a:lnTo>
                    <a:pt x="48" y="88"/>
                  </a:lnTo>
                  <a:lnTo>
                    <a:pt x="43" y="74"/>
                  </a:lnTo>
                  <a:lnTo>
                    <a:pt x="33" y="68"/>
                  </a:lnTo>
                  <a:lnTo>
                    <a:pt x="32" y="62"/>
                  </a:lnTo>
                  <a:lnTo>
                    <a:pt x="27" y="57"/>
                  </a:lnTo>
                  <a:lnTo>
                    <a:pt x="19" y="53"/>
                  </a:lnTo>
                  <a:lnTo>
                    <a:pt x="14" y="50"/>
                  </a:lnTo>
                  <a:lnTo>
                    <a:pt x="5" y="50"/>
                  </a:lnTo>
                  <a:lnTo>
                    <a:pt x="0" y="45"/>
                  </a:lnTo>
                  <a:lnTo>
                    <a:pt x="1" y="40"/>
                  </a:lnTo>
                  <a:lnTo>
                    <a:pt x="6" y="37"/>
                  </a:lnTo>
                  <a:lnTo>
                    <a:pt x="14" y="35"/>
                  </a:lnTo>
                  <a:lnTo>
                    <a:pt x="20" y="35"/>
                  </a:lnTo>
                  <a:lnTo>
                    <a:pt x="24" y="40"/>
                  </a:lnTo>
                  <a:lnTo>
                    <a:pt x="30" y="37"/>
                  </a:lnTo>
                  <a:lnTo>
                    <a:pt x="37" y="40"/>
                  </a:lnTo>
                  <a:lnTo>
                    <a:pt x="41" y="33"/>
                  </a:lnTo>
                  <a:lnTo>
                    <a:pt x="39" y="27"/>
                  </a:lnTo>
                  <a:lnTo>
                    <a:pt x="37" y="21"/>
                  </a:lnTo>
                  <a:lnTo>
                    <a:pt x="41" y="22"/>
                  </a:lnTo>
                  <a:lnTo>
                    <a:pt x="47" y="27"/>
                  </a:lnTo>
                  <a:lnTo>
                    <a:pt x="58" y="25"/>
                  </a:lnTo>
                  <a:lnTo>
                    <a:pt x="63" y="20"/>
                  </a:lnTo>
                  <a:lnTo>
                    <a:pt x="73" y="15"/>
                  </a:lnTo>
                  <a:lnTo>
                    <a:pt x="80" y="13"/>
                  </a:lnTo>
                  <a:lnTo>
                    <a:pt x="80" y="2"/>
                  </a:lnTo>
                  <a:lnTo>
                    <a:pt x="8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1" name="Freeform 1014"/>
            <p:cNvSpPr>
              <a:spLocks/>
            </p:cNvSpPr>
            <p:nvPr/>
          </p:nvSpPr>
          <p:spPr bwMode="gray">
            <a:xfrm>
              <a:off x="3898937" y="3289183"/>
              <a:ext cx="74613" cy="122237"/>
            </a:xfrm>
            <a:custGeom>
              <a:avLst/>
              <a:gdLst>
                <a:gd name="T0" fmla="*/ 27 w 40"/>
                <a:gd name="T1" fmla="*/ 73 h 73"/>
                <a:gd name="T2" fmla="*/ 17 w 40"/>
                <a:gd name="T3" fmla="*/ 73 h 73"/>
                <a:gd name="T4" fmla="*/ 9 w 40"/>
                <a:gd name="T5" fmla="*/ 73 h 73"/>
                <a:gd name="T6" fmla="*/ 9 w 40"/>
                <a:gd name="T7" fmla="*/ 65 h 73"/>
                <a:gd name="T8" fmla="*/ 9 w 40"/>
                <a:gd name="T9" fmla="*/ 54 h 73"/>
                <a:gd name="T10" fmla="*/ 5 w 40"/>
                <a:gd name="T11" fmla="*/ 52 h 73"/>
                <a:gd name="T12" fmla="*/ 0 w 40"/>
                <a:gd name="T13" fmla="*/ 45 h 73"/>
                <a:gd name="T14" fmla="*/ 5 w 40"/>
                <a:gd name="T15" fmla="*/ 37 h 73"/>
                <a:gd name="T16" fmla="*/ 8 w 40"/>
                <a:gd name="T17" fmla="*/ 30 h 73"/>
                <a:gd name="T18" fmla="*/ 10 w 40"/>
                <a:gd name="T19" fmla="*/ 19 h 73"/>
                <a:gd name="T20" fmla="*/ 9 w 40"/>
                <a:gd name="T21" fmla="*/ 10 h 73"/>
                <a:gd name="T22" fmla="*/ 10 w 40"/>
                <a:gd name="T23" fmla="*/ 0 h 73"/>
                <a:gd name="T24" fmla="*/ 15 w 40"/>
                <a:gd name="T25" fmla="*/ 2 h 73"/>
                <a:gd name="T26" fmla="*/ 20 w 40"/>
                <a:gd name="T27" fmla="*/ 6 h 73"/>
                <a:gd name="T28" fmla="*/ 29 w 40"/>
                <a:gd name="T29" fmla="*/ 5 h 73"/>
                <a:gd name="T30" fmla="*/ 36 w 40"/>
                <a:gd name="T31" fmla="*/ 5 h 73"/>
                <a:gd name="T32" fmla="*/ 40 w 40"/>
                <a:gd name="T33" fmla="*/ 10 h 73"/>
                <a:gd name="T34" fmla="*/ 39 w 40"/>
                <a:gd name="T35" fmla="*/ 14 h 73"/>
                <a:gd name="T36" fmla="*/ 31 w 40"/>
                <a:gd name="T37" fmla="*/ 17 h 73"/>
                <a:gd name="T38" fmla="*/ 31 w 40"/>
                <a:gd name="T39" fmla="*/ 26 h 73"/>
                <a:gd name="T40" fmla="*/ 31 w 40"/>
                <a:gd name="T41" fmla="*/ 34 h 73"/>
                <a:gd name="T42" fmla="*/ 30 w 40"/>
                <a:gd name="T43" fmla="*/ 38 h 73"/>
                <a:gd name="T44" fmla="*/ 25 w 40"/>
                <a:gd name="T45" fmla="*/ 40 h 73"/>
                <a:gd name="T46" fmla="*/ 25 w 40"/>
                <a:gd name="T47" fmla="*/ 44 h 73"/>
                <a:gd name="T48" fmla="*/ 30 w 40"/>
                <a:gd name="T49" fmla="*/ 49 h 73"/>
                <a:gd name="T50" fmla="*/ 26 w 40"/>
                <a:gd name="T51" fmla="*/ 53 h 73"/>
                <a:gd name="T52" fmla="*/ 27 w 40"/>
                <a:gd name="T53" fmla="*/ 57 h 73"/>
                <a:gd name="T54" fmla="*/ 28 w 40"/>
                <a:gd name="T55" fmla="*/ 61 h 73"/>
                <a:gd name="T56" fmla="*/ 24 w 40"/>
                <a:gd name="T57" fmla="*/ 64 h 73"/>
                <a:gd name="T58" fmla="*/ 27 w 40"/>
                <a:gd name="T59" fmla="*/ 73 h 73"/>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40"/>
                <a:gd name="T91" fmla="*/ 0 h 73"/>
                <a:gd name="T92" fmla="*/ 40 w 40"/>
                <a:gd name="T93" fmla="*/ 73 h 73"/>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40" h="73">
                  <a:moveTo>
                    <a:pt x="27" y="73"/>
                  </a:moveTo>
                  <a:lnTo>
                    <a:pt x="17" y="73"/>
                  </a:lnTo>
                  <a:lnTo>
                    <a:pt x="9" y="73"/>
                  </a:lnTo>
                  <a:lnTo>
                    <a:pt x="9" y="65"/>
                  </a:lnTo>
                  <a:lnTo>
                    <a:pt x="9" y="54"/>
                  </a:lnTo>
                  <a:lnTo>
                    <a:pt x="5" y="52"/>
                  </a:lnTo>
                  <a:lnTo>
                    <a:pt x="0" y="45"/>
                  </a:lnTo>
                  <a:lnTo>
                    <a:pt x="5" y="37"/>
                  </a:lnTo>
                  <a:lnTo>
                    <a:pt x="8" y="30"/>
                  </a:lnTo>
                  <a:lnTo>
                    <a:pt x="10" y="19"/>
                  </a:lnTo>
                  <a:lnTo>
                    <a:pt x="9" y="10"/>
                  </a:lnTo>
                  <a:lnTo>
                    <a:pt x="10" y="0"/>
                  </a:lnTo>
                  <a:lnTo>
                    <a:pt x="15" y="2"/>
                  </a:lnTo>
                  <a:lnTo>
                    <a:pt x="20" y="6"/>
                  </a:lnTo>
                  <a:lnTo>
                    <a:pt x="29" y="5"/>
                  </a:lnTo>
                  <a:lnTo>
                    <a:pt x="36" y="5"/>
                  </a:lnTo>
                  <a:lnTo>
                    <a:pt x="40" y="10"/>
                  </a:lnTo>
                  <a:lnTo>
                    <a:pt x="39" y="14"/>
                  </a:lnTo>
                  <a:lnTo>
                    <a:pt x="31" y="17"/>
                  </a:lnTo>
                  <a:lnTo>
                    <a:pt x="31" y="26"/>
                  </a:lnTo>
                  <a:lnTo>
                    <a:pt x="31" y="34"/>
                  </a:lnTo>
                  <a:lnTo>
                    <a:pt x="30" y="38"/>
                  </a:lnTo>
                  <a:lnTo>
                    <a:pt x="25" y="40"/>
                  </a:lnTo>
                  <a:lnTo>
                    <a:pt x="25" y="44"/>
                  </a:lnTo>
                  <a:lnTo>
                    <a:pt x="30" y="49"/>
                  </a:lnTo>
                  <a:lnTo>
                    <a:pt x="26" y="53"/>
                  </a:lnTo>
                  <a:lnTo>
                    <a:pt x="27" y="57"/>
                  </a:lnTo>
                  <a:lnTo>
                    <a:pt x="28" y="61"/>
                  </a:lnTo>
                  <a:lnTo>
                    <a:pt x="24" y="64"/>
                  </a:lnTo>
                  <a:lnTo>
                    <a:pt x="27" y="7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2" name="Freeform 1015"/>
            <p:cNvSpPr>
              <a:spLocks/>
            </p:cNvSpPr>
            <p:nvPr/>
          </p:nvSpPr>
          <p:spPr bwMode="gray">
            <a:xfrm>
              <a:off x="3902112" y="3259020"/>
              <a:ext cx="261938" cy="173038"/>
            </a:xfrm>
            <a:custGeom>
              <a:avLst/>
              <a:gdLst>
                <a:gd name="T0" fmla="*/ 7 w 147"/>
                <a:gd name="T1" fmla="*/ 20 h 107"/>
                <a:gd name="T2" fmla="*/ 4 w 147"/>
                <a:gd name="T3" fmla="*/ 15 h 107"/>
                <a:gd name="T4" fmla="*/ 0 w 147"/>
                <a:gd name="T5" fmla="*/ 8 h 107"/>
                <a:gd name="T6" fmla="*/ 3 w 147"/>
                <a:gd name="T7" fmla="*/ 5 h 107"/>
                <a:gd name="T8" fmla="*/ 12 w 147"/>
                <a:gd name="T9" fmla="*/ 2 h 107"/>
                <a:gd name="T10" fmla="*/ 18 w 147"/>
                <a:gd name="T11" fmla="*/ 0 h 107"/>
                <a:gd name="T12" fmla="*/ 35 w 147"/>
                <a:gd name="T13" fmla="*/ 1 h 107"/>
                <a:gd name="T14" fmla="*/ 50 w 147"/>
                <a:gd name="T15" fmla="*/ 2 h 107"/>
                <a:gd name="T16" fmla="*/ 59 w 147"/>
                <a:gd name="T17" fmla="*/ 4 h 107"/>
                <a:gd name="T18" fmla="*/ 72 w 147"/>
                <a:gd name="T19" fmla="*/ 4 h 107"/>
                <a:gd name="T20" fmla="*/ 85 w 147"/>
                <a:gd name="T21" fmla="*/ 4 h 107"/>
                <a:gd name="T22" fmla="*/ 92 w 147"/>
                <a:gd name="T23" fmla="*/ 4 h 107"/>
                <a:gd name="T24" fmla="*/ 102 w 147"/>
                <a:gd name="T25" fmla="*/ 10 h 107"/>
                <a:gd name="T26" fmla="*/ 115 w 147"/>
                <a:gd name="T27" fmla="*/ 14 h 107"/>
                <a:gd name="T28" fmla="*/ 123 w 147"/>
                <a:gd name="T29" fmla="*/ 12 h 107"/>
                <a:gd name="T30" fmla="*/ 134 w 147"/>
                <a:gd name="T31" fmla="*/ 17 h 107"/>
                <a:gd name="T32" fmla="*/ 146 w 147"/>
                <a:gd name="T33" fmla="*/ 18 h 107"/>
                <a:gd name="T34" fmla="*/ 147 w 147"/>
                <a:gd name="T35" fmla="*/ 20 h 107"/>
                <a:gd name="T36" fmla="*/ 147 w 147"/>
                <a:gd name="T37" fmla="*/ 27 h 107"/>
                <a:gd name="T38" fmla="*/ 141 w 147"/>
                <a:gd name="T39" fmla="*/ 30 h 107"/>
                <a:gd name="T40" fmla="*/ 134 w 147"/>
                <a:gd name="T41" fmla="*/ 34 h 107"/>
                <a:gd name="T42" fmla="*/ 125 w 147"/>
                <a:gd name="T43" fmla="*/ 35 h 107"/>
                <a:gd name="T44" fmla="*/ 121 w 147"/>
                <a:gd name="T45" fmla="*/ 42 h 107"/>
                <a:gd name="T46" fmla="*/ 113 w 147"/>
                <a:gd name="T47" fmla="*/ 50 h 107"/>
                <a:gd name="T48" fmla="*/ 109 w 147"/>
                <a:gd name="T49" fmla="*/ 56 h 107"/>
                <a:gd name="T50" fmla="*/ 107 w 147"/>
                <a:gd name="T51" fmla="*/ 64 h 107"/>
                <a:gd name="T52" fmla="*/ 111 w 147"/>
                <a:gd name="T53" fmla="*/ 70 h 107"/>
                <a:gd name="T54" fmla="*/ 106 w 147"/>
                <a:gd name="T55" fmla="*/ 76 h 107"/>
                <a:gd name="T56" fmla="*/ 100 w 147"/>
                <a:gd name="T57" fmla="*/ 84 h 107"/>
                <a:gd name="T58" fmla="*/ 93 w 147"/>
                <a:gd name="T59" fmla="*/ 87 h 107"/>
                <a:gd name="T60" fmla="*/ 87 w 147"/>
                <a:gd name="T61" fmla="*/ 95 h 107"/>
                <a:gd name="T62" fmla="*/ 76 w 147"/>
                <a:gd name="T63" fmla="*/ 99 h 107"/>
                <a:gd name="T64" fmla="*/ 64 w 147"/>
                <a:gd name="T65" fmla="*/ 99 h 107"/>
                <a:gd name="T66" fmla="*/ 56 w 147"/>
                <a:gd name="T67" fmla="*/ 101 h 107"/>
                <a:gd name="T68" fmla="*/ 46 w 147"/>
                <a:gd name="T69" fmla="*/ 105 h 107"/>
                <a:gd name="T70" fmla="*/ 42 w 147"/>
                <a:gd name="T71" fmla="*/ 107 h 107"/>
                <a:gd name="T72" fmla="*/ 35 w 147"/>
                <a:gd name="T73" fmla="*/ 102 h 107"/>
                <a:gd name="T74" fmla="*/ 33 w 147"/>
                <a:gd name="T75" fmla="*/ 96 h 107"/>
                <a:gd name="T76" fmla="*/ 28 w 147"/>
                <a:gd name="T77" fmla="*/ 92 h 107"/>
                <a:gd name="T78" fmla="*/ 24 w 147"/>
                <a:gd name="T79" fmla="*/ 93 h 107"/>
                <a:gd name="T80" fmla="*/ 21 w 147"/>
                <a:gd name="T81" fmla="*/ 84 h 107"/>
                <a:gd name="T82" fmla="*/ 25 w 147"/>
                <a:gd name="T83" fmla="*/ 81 h 107"/>
                <a:gd name="T84" fmla="*/ 23 w 147"/>
                <a:gd name="T85" fmla="*/ 73 h 107"/>
                <a:gd name="T86" fmla="*/ 27 w 147"/>
                <a:gd name="T87" fmla="*/ 69 h 107"/>
                <a:gd name="T88" fmla="*/ 22 w 147"/>
                <a:gd name="T89" fmla="*/ 64 h 107"/>
                <a:gd name="T90" fmla="*/ 22 w 147"/>
                <a:gd name="T91" fmla="*/ 60 h 107"/>
                <a:gd name="T92" fmla="*/ 27 w 147"/>
                <a:gd name="T93" fmla="*/ 58 h 107"/>
                <a:gd name="T94" fmla="*/ 28 w 147"/>
                <a:gd name="T95" fmla="*/ 54 h 107"/>
                <a:gd name="T96" fmla="*/ 28 w 147"/>
                <a:gd name="T97" fmla="*/ 37 h 107"/>
                <a:gd name="T98" fmla="*/ 36 w 147"/>
                <a:gd name="T99" fmla="*/ 34 h 107"/>
                <a:gd name="T100" fmla="*/ 37 w 147"/>
                <a:gd name="T101" fmla="*/ 30 h 107"/>
                <a:gd name="T102" fmla="*/ 33 w 147"/>
                <a:gd name="T103" fmla="*/ 25 h 107"/>
                <a:gd name="T104" fmla="*/ 17 w 147"/>
                <a:gd name="T105" fmla="*/ 26 h 107"/>
                <a:gd name="T106" fmla="*/ 12 w 147"/>
                <a:gd name="T107" fmla="*/ 22 h 107"/>
                <a:gd name="T108" fmla="*/ 7 w 147"/>
                <a:gd name="T109" fmla="*/ 20 h 10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47"/>
                <a:gd name="T166" fmla="*/ 0 h 107"/>
                <a:gd name="T167" fmla="*/ 147 w 147"/>
                <a:gd name="T168" fmla="*/ 107 h 10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47" h="107">
                  <a:moveTo>
                    <a:pt x="7" y="20"/>
                  </a:moveTo>
                  <a:lnTo>
                    <a:pt x="4" y="15"/>
                  </a:lnTo>
                  <a:lnTo>
                    <a:pt x="0" y="8"/>
                  </a:lnTo>
                  <a:lnTo>
                    <a:pt x="3" y="5"/>
                  </a:lnTo>
                  <a:lnTo>
                    <a:pt x="12" y="2"/>
                  </a:lnTo>
                  <a:lnTo>
                    <a:pt x="18" y="0"/>
                  </a:lnTo>
                  <a:lnTo>
                    <a:pt x="35" y="1"/>
                  </a:lnTo>
                  <a:lnTo>
                    <a:pt x="50" y="2"/>
                  </a:lnTo>
                  <a:lnTo>
                    <a:pt x="59" y="4"/>
                  </a:lnTo>
                  <a:lnTo>
                    <a:pt x="72" y="4"/>
                  </a:lnTo>
                  <a:lnTo>
                    <a:pt x="85" y="4"/>
                  </a:lnTo>
                  <a:lnTo>
                    <a:pt x="92" y="4"/>
                  </a:lnTo>
                  <a:lnTo>
                    <a:pt x="102" y="10"/>
                  </a:lnTo>
                  <a:lnTo>
                    <a:pt x="115" y="14"/>
                  </a:lnTo>
                  <a:lnTo>
                    <a:pt x="123" y="12"/>
                  </a:lnTo>
                  <a:lnTo>
                    <a:pt x="134" y="17"/>
                  </a:lnTo>
                  <a:lnTo>
                    <a:pt x="146" y="18"/>
                  </a:lnTo>
                  <a:lnTo>
                    <a:pt x="147" y="20"/>
                  </a:lnTo>
                  <a:lnTo>
                    <a:pt x="147" y="27"/>
                  </a:lnTo>
                  <a:lnTo>
                    <a:pt x="141" y="30"/>
                  </a:lnTo>
                  <a:lnTo>
                    <a:pt x="134" y="34"/>
                  </a:lnTo>
                  <a:lnTo>
                    <a:pt x="125" y="35"/>
                  </a:lnTo>
                  <a:lnTo>
                    <a:pt x="121" y="42"/>
                  </a:lnTo>
                  <a:lnTo>
                    <a:pt x="113" y="50"/>
                  </a:lnTo>
                  <a:lnTo>
                    <a:pt x="109" y="56"/>
                  </a:lnTo>
                  <a:lnTo>
                    <a:pt x="107" y="64"/>
                  </a:lnTo>
                  <a:lnTo>
                    <a:pt x="111" y="70"/>
                  </a:lnTo>
                  <a:lnTo>
                    <a:pt x="106" y="76"/>
                  </a:lnTo>
                  <a:lnTo>
                    <a:pt x="100" y="84"/>
                  </a:lnTo>
                  <a:lnTo>
                    <a:pt x="93" y="87"/>
                  </a:lnTo>
                  <a:lnTo>
                    <a:pt x="87" y="95"/>
                  </a:lnTo>
                  <a:lnTo>
                    <a:pt x="76" y="99"/>
                  </a:lnTo>
                  <a:lnTo>
                    <a:pt x="64" y="99"/>
                  </a:lnTo>
                  <a:lnTo>
                    <a:pt x="56" y="101"/>
                  </a:lnTo>
                  <a:lnTo>
                    <a:pt x="46" y="105"/>
                  </a:lnTo>
                  <a:lnTo>
                    <a:pt x="42" y="107"/>
                  </a:lnTo>
                  <a:lnTo>
                    <a:pt x="35" y="102"/>
                  </a:lnTo>
                  <a:lnTo>
                    <a:pt x="33" y="96"/>
                  </a:lnTo>
                  <a:lnTo>
                    <a:pt x="28" y="92"/>
                  </a:lnTo>
                  <a:lnTo>
                    <a:pt x="24" y="93"/>
                  </a:lnTo>
                  <a:lnTo>
                    <a:pt x="21" y="84"/>
                  </a:lnTo>
                  <a:lnTo>
                    <a:pt x="25" y="81"/>
                  </a:lnTo>
                  <a:lnTo>
                    <a:pt x="23" y="73"/>
                  </a:lnTo>
                  <a:lnTo>
                    <a:pt x="27" y="69"/>
                  </a:lnTo>
                  <a:lnTo>
                    <a:pt x="22" y="64"/>
                  </a:lnTo>
                  <a:lnTo>
                    <a:pt x="22" y="60"/>
                  </a:lnTo>
                  <a:lnTo>
                    <a:pt x="27" y="58"/>
                  </a:lnTo>
                  <a:lnTo>
                    <a:pt x="28" y="54"/>
                  </a:lnTo>
                  <a:lnTo>
                    <a:pt x="28" y="37"/>
                  </a:lnTo>
                  <a:lnTo>
                    <a:pt x="36" y="34"/>
                  </a:lnTo>
                  <a:lnTo>
                    <a:pt x="37" y="30"/>
                  </a:lnTo>
                  <a:lnTo>
                    <a:pt x="33" y="25"/>
                  </a:lnTo>
                  <a:lnTo>
                    <a:pt x="17" y="26"/>
                  </a:lnTo>
                  <a:lnTo>
                    <a:pt x="12" y="22"/>
                  </a:lnTo>
                  <a:lnTo>
                    <a:pt x="7"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3" name="Freeform 1016"/>
            <p:cNvSpPr>
              <a:spLocks/>
            </p:cNvSpPr>
            <p:nvPr/>
          </p:nvSpPr>
          <p:spPr bwMode="gray">
            <a:xfrm>
              <a:off x="4291050" y="3279658"/>
              <a:ext cx="12700" cy="28575"/>
            </a:xfrm>
            <a:custGeom>
              <a:avLst/>
              <a:gdLst>
                <a:gd name="T0" fmla="*/ 8 w 10"/>
                <a:gd name="T1" fmla="*/ 0 h 20"/>
                <a:gd name="T2" fmla="*/ 3 w 10"/>
                <a:gd name="T3" fmla="*/ 2 h 20"/>
                <a:gd name="T4" fmla="*/ 0 w 10"/>
                <a:gd name="T5" fmla="*/ 6 h 20"/>
                <a:gd name="T6" fmla="*/ 0 w 10"/>
                <a:gd name="T7" fmla="*/ 10 h 20"/>
                <a:gd name="T8" fmla="*/ 0 w 10"/>
                <a:gd name="T9" fmla="*/ 17 h 20"/>
                <a:gd name="T10" fmla="*/ 4 w 10"/>
                <a:gd name="T11" fmla="*/ 20 h 20"/>
                <a:gd name="T12" fmla="*/ 7 w 10"/>
                <a:gd name="T13" fmla="*/ 14 h 20"/>
                <a:gd name="T14" fmla="*/ 6 w 10"/>
                <a:gd name="T15" fmla="*/ 10 h 20"/>
                <a:gd name="T16" fmla="*/ 10 w 10"/>
                <a:gd name="T17" fmla="*/ 8 h 20"/>
                <a:gd name="T18" fmla="*/ 8 w 10"/>
                <a:gd name="T19" fmla="*/ 0 h 2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
                <a:gd name="T31" fmla="*/ 0 h 20"/>
                <a:gd name="T32" fmla="*/ 10 w 10"/>
                <a:gd name="T33" fmla="*/ 20 h 2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 h="20">
                  <a:moveTo>
                    <a:pt x="8" y="0"/>
                  </a:moveTo>
                  <a:lnTo>
                    <a:pt x="3" y="2"/>
                  </a:lnTo>
                  <a:lnTo>
                    <a:pt x="0" y="6"/>
                  </a:lnTo>
                  <a:lnTo>
                    <a:pt x="0" y="10"/>
                  </a:lnTo>
                  <a:lnTo>
                    <a:pt x="0" y="17"/>
                  </a:lnTo>
                  <a:lnTo>
                    <a:pt x="4" y="20"/>
                  </a:lnTo>
                  <a:lnTo>
                    <a:pt x="7" y="14"/>
                  </a:lnTo>
                  <a:lnTo>
                    <a:pt x="6" y="10"/>
                  </a:lnTo>
                  <a:lnTo>
                    <a:pt x="10" y="8"/>
                  </a:lnTo>
                  <a:lnTo>
                    <a:pt x="8"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4" name="Freeform 1017"/>
            <p:cNvSpPr>
              <a:spLocks/>
            </p:cNvSpPr>
            <p:nvPr/>
          </p:nvSpPr>
          <p:spPr bwMode="gray">
            <a:xfrm>
              <a:off x="4283112" y="3317758"/>
              <a:ext cx="20638" cy="49212"/>
            </a:xfrm>
            <a:custGeom>
              <a:avLst/>
              <a:gdLst>
                <a:gd name="T0" fmla="*/ 8 w 15"/>
                <a:gd name="T1" fmla="*/ 0 h 28"/>
                <a:gd name="T2" fmla="*/ 6 w 15"/>
                <a:gd name="T3" fmla="*/ 3 h 28"/>
                <a:gd name="T4" fmla="*/ 1 w 15"/>
                <a:gd name="T5" fmla="*/ 3 h 28"/>
                <a:gd name="T6" fmla="*/ 0 w 15"/>
                <a:gd name="T7" fmla="*/ 9 h 28"/>
                <a:gd name="T8" fmla="*/ 3 w 15"/>
                <a:gd name="T9" fmla="*/ 12 h 28"/>
                <a:gd name="T10" fmla="*/ 3 w 15"/>
                <a:gd name="T11" fmla="*/ 19 h 28"/>
                <a:gd name="T12" fmla="*/ 3 w 15"/>
                <a:gd name="T13" fmla="*/ 27 h 28"/>
                <a:gd name="T14" fmla="*/ 7 w 15"/>
                <a:gd name="T15" fmla="*/ 28 h 28"/>
                <a:gd name="T16" fmla="*/ 11 w 15"/>
                <a:gd name="T17" fmla="*/ 25 h 28"/>
                <a:gd name="T18" fmla="*/ 15 w 15"/>
                <a:gd name="T19" fmla="*/ 20 h 28"/>
                <a:gd name="T20" fmla="*/ 14 w 15"/>
                <a:gd name="T21" fmla="*/ 11 h 28"/>
                <a:gd name="T22" fmla="*/ 15 w 15"/>
                <a:gd name="T23" fmla="*/ 4 h 28"/>
                <a:gd name="T24" fmla="*/ 13 w 15"/>
                <a:gd name="T25" fmla="*/ 1 h 28"/>
                <a:gd name="T26" fmla="*/ 8 w 15"/>
                <a:gd name="T27" fmla="*/ 0 h 2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5"/>
                <a:gd name="T43" fmla="*/ 0 h 28"/>
                <a:gd name="T44" fmla="*/ 15 w 15"/>
                <a:gd name="T45" fmla="*/ 28 h 2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5" h="28">
                  <a:moveTo>
                    <a:pt x="8" y="0"/>
                  </a:moveTo>
                  <a:lnTo>
                    <a:pt x="6" y="3"/>
                  </a:lnTo>
                  <a:lnTo>
                    <a:pt x="1" y="3"/>
                  </a:lnTo>
                  <a:lnTo>
                    <a:pt x="0" y="9"/>
                  </a:lnTo>
                  <a:lnTo>
                    <a:pt x="3" y="12"/>
                  </a:lnTo>
                  <a:lnTo>
                    <a:pt x="3" y="19"/>
                  </a:lnTo>
                  <a:lnTo>
                    <a:pt x="3" y="27"/>
                  </a:lnTo>
                  <a:lnTo>
                    <a:pt x="7" y="28"/>
                  </a:lnTo>
                  <a:lnTo>
                    <a:pt x="11" y="25"/>
                  </a:lnTo>
                  <a:lnTo>
                    <a:pt x="15" y="20"/>
                  </a:lnTo>
                  <a:lnTo>
                    <a:pt x="14" y="11"/>
                  </a:lnTo>
                  <a:lnTo>
                    <a:pt x="15" y="4"/>
                  </a:lnTo>
                  <a:lnTo>
                    <a:pt x="13" y="1"/>
                  </a:lnTo>
                  <a:lnTo>
                    <a:pt x="8"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5" name="Freeform 1018"/>
            <p:cNvSpPr>
              <a:spLocks/>
            </p:cNvSpPr>
            <p:nvPr/>
          </p:nvSpPr>
          <p:spPr bwMode="gray">
            <a:xfrm>
              <a:off x="4227550" y="3095508"/>
              <a:ext cx="7937" cy="11112"/>
            </a:xfrm>
            <a:custGeom>
              <a:avLst/>
              <a:gdLst>
                <a:gd name="T0" fmla="*/ 0 w 6"/>
                <a:gd name="T1" fmla="*/ 7 h 9"/>
                <a:gd name="T2" fmla="*/ 0 w 6"/>
                <a:gd name="T3" fmla="*/ 1 h 9"/>
                <a:gd name="T4" fmla="*/ 5 w 6"/>
                <a:gd name="T5" fmla="*/ 0 h 9"/>
                <a:gd name="T6" fmla="*/ 6 w 6"/>
                <a:gd name="T7" fmla="*/ 4 h 9"/>
                <a:gd name="T8" fmla="*/ 5 w 6"/>
                <a:gd name="T9" fmla="*/ 9 h 9"/>
                <a:gd name="T10" fmla="*/ 0 w 6"/>
                <a:gd name="T11" fmla="*/ 9 h 9"/>
                <a:gd name="T12" fmla="*/ 0 w 6"/>
                <a:gd name="T13" fmla="*/ 7 h 9"/>
                <a:gd name="T14" fmla="*/ 0 60000 65536"/>
                <a:gd name="T15" fmla="*/ 0 60000 65536"/>
                <a:gd name="T16" fmla="*/ 0 60000 65536"/>
                <a:gd name="T17" fmla="*/ 0 60000 65536"/>
                <a:gd name="T18" fmla="*/ 0 60000 65536"/>
                <a:gd name="T19" fmla="*/ 0 60000 65536"/>
                <a:gd name="T20" fmla="*/ 0 60000 65536"/>
                <a:gd name="T21" fmla="*/ 0 w 6"/>
                <a:gd name="T22" fmla="*/ 0 h 9"/>
                <a:gd name="T23" fmla="*/ 6 w 6"/>
                <a:gd name="T24" fmla="*/ 9 h 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9">
                  <a:moveTo>
                    <a:pt x="0" y="7"/>
                  </a:moveTo>
                  <a:lnTo>
                    <a:pt x="0" y="1"/>
                  </a:lnTo>
                  <a:lnTo>
                    <a:pt x="5" y="0"/>
                  </a:lnTo>
                  <a:lnTo>
                    <a:pt x="6" y="4"/>
                  </a:lnTo>
                  <a:lnTo>
                    <a:pt x="5" y="9"/>
                  </a:lnTo>
                  <a:lnTo>
                    <a:pt x="0" y="9"/>
                  </a:lnTo>
                  <a:lnTo>
                    <a:pt x="0" y="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6" name="Freeform 1019"/>
            <p:cNvSpPr>
              <a:spLocks/>
            </p:cNvSpPr>
            <p:nvPr/>
          </p:nvSpPr>
          <p:spPr bwMode="gray">
            <a:xfrm>
              <a:off x="4160875" y="3065345"/>
              <a:ext cx="79375" cy="41276"/>
            </a:xfrm>
            <a:custGeom>
              <a:avLst/>
              <a:gdLst>
                <a:gd name="T0" fmla="*/ 0 w 46"/>
                <a:gd name="T1" fmla="*/ 5 h 28"/>
                <a:gd name="T2" fmla="*/ 10 w 46"/>
                <a:gd name="T3" fmla="*/ 1 h 28"/>
                <a:gd name="T4" fmla="*/ 20 w 46"/>
                <a:gd name="T5" fmla="*/ 2 h 28"/>
                <a:gd name="T6" fmla="*/ 29 w 46"/>
                <a:gd name="T7" fmla="*/ 0 h 28"/>
                <a:gd name="T8" fmla="*/ 34 w 46"/>
                <a:gd name="T9" fmla="*/ 2 h 28"/>
                <a:gd name="T10" fmla="*/ 38 w 46"/>
                <a:gd name="T11" fmla="*/ 3 h 28"/>
                <a:gd name="T12" fmla="*/ 43 w 46"/>
                <a:gd name="T13" fmla="*/ 9 h 28"/>
                <a:gd name="T14" fmla="*/ 46 w 46"/>
                <a:gd name="T15" fmla="*/ 15 h 28"/>
                <a:gd name="T16" fmla="*/ 44 w 46"/>
                <a:gd name="T17" fmla="*/ 19 h 28"/>
                <a:gd name="T18" fmla="*/ 39 w 46"/>
                <a:gd name="T19" fmla="*/ 20 h 28"/>
                <a:gd name="T20" fmla="*/ 39 w 46"/>
                <a:gd name="T21" fmla="*/ 28 h 28"/>
                <a:gd name="T22" fmla="*/ 34 w 46"/>
                <a:gd name="T23" fmla="*/ 28 h 28"/>
                <a:gd name="T24" fmla="*/ 30 w 46"/>
                <a:gd name="T25" fmla="*/ 26 h 28"/>
                <a:gd name="T26" fmla="*/ 27 w 46"/>
                <a:gd name="T27" fmla="*/ 22 h 28"/>
                <a:gd name="T28" fmla="*/ 18 w 46"/>
                <a:gd name="T29" fmla="*/ 19 h 28"/>
                <a:gd name="T30" fmla="*/ 8 w 46"/>
                <a:gd name="T31" fmla="*/ 10 h 28"/>
                <a:gd name="T32" fmla="*/ 0 w 46"/>
                <a:gd name="T33" fmla="*/ 5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6"/>
                <a:gd name="T52" fmla="*/ 0 h 28"/>
                <a:gd name="T53" fmla="*/ 46 w 4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6" h="28">
                  <a:moveTo>
                    <a:pt x="0" y="5"/>
                  </a:moveTo>
                  <a:lnTo>
                    <a:pt x="10" y="1"/>
                  </a:lnTo>
                  <a:lnTo>
                    <a:pt x="20" y="2"/>
                  </a:lnTo>
                  <a:lnTo>
                    <a:pt x="29" y="0"/>
                  </a:lnTo>
                  <a:lnTo>
                    <a:pt x="34" y="2"/>
                  </a:lnTo>
                  <a:lnTo>
                    <a:pt x="38" y="3"/>
                  </a:lnTo>
                  <a:lnTo>
                    <a:pt x="43" y="9"/>
                  </a:lnTo>
                  <a:lnTo>
                    <a:pt x="46" y="15"/>
                  </a:lnTo>
                  <a:lnTo>
                    <a:pt x="44" y="19"/>
                  </a:lnTo>
                  <a:lnTo>
                    <a:pt x="39" y="20"/>
                  </a:lnTo>
                  <a:lnTo>
                    <a:pt x="39" y="28"/>
                  </a:lnTo>
                  <a:lnTo>
                    <a:pt x="34" y="28"/>
                  </a:lnTo>
                  <a:lnTo>
                    <a:pt x="30" y="26"/>
                  </a:lnTo>
                  <a:lnTo>
                    <a:pt x="27" y="22"/>
                  </a:lnTo>
                  <a:lnTo>
                    <a:pt x="18" y="19"/>
                  </a:lnTo>
                  <a:lnTo>
                    <a:pt x="8" y="10"/>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7" name="Freeform 1020"/>
            <p:cNvSpPr>
              <a:spLocks/>
            </p:cNvSpPr>
            <p:nvPr/>
          </p:nvSpPr>
          <p:spPr bwMode="gray">
            <a:xfrm>
              <a:off x="4176750" y="3008195"/>
              <a:ext cx="79375" cy="66675"/>
            </a:xfrm>
            <a:custGeom>
              <a:avLst/>
              <a:gdLst>
                <a:gd name="T0" fmla="*/ 32 w 45"/>
                <a:gd name="T1" fmla="*/ 41 h 41"/>
                <a:gd name="T2" fmla="*/ 28 w 45"/>
                <a:gd name="T3" fmla="*/ 37 h 41"/>
                <a:gd name="T4" fmla="*/ 19 w 45"/>
                <a:gd name="T5" fmla="*/ 34 h 41"/>
                <a:gd name="T6" fmla="*/ 10 w 45"/>
                <a:gd name="T7" fmla="*/ 36 h 41"/>
                <a:gd name="T8" fmla="*/ 0 w 45"/>
                <a:gd name="T9" fmla="*/ 35 h 41"/>
                <a:gd name="T10" fmla="*/ 6 w 45"/>
                <a:gd name="T11" fmla="*/ 29 h 41"/>
                <a:gd name="T12" fmla="*/ 11 w 45"/>
                <a:gd name="T13" fmla="*/ 23 h 41"/>
                <a:gd name="T14" fmla="*/ 11 w 45"/>
                <a:gd name="T15" fmla="*/ 16 h 41"/>
                <a:gd name="T16" fmla="*/ 14 w 45"/>
                <a:gd name="T17" fmla="*/ 11 h 41"/>
                <a:gd name="T18" fmla="*/ 19 w 45"/>
                <a:gd name="T19" fmla="*/ 8 h 41"/>
                <a:gd name="T20" fmla="*/ 22 w 45"/>
                <a:gd name="T21" fmla="*/ 14 h 41"/>
                <a:gd name="T22" fmla="*/ 24 w 45"/>
                <a:gd name="T23" fmla="*/ 17 h 41"/>
                <a:gd name="T24" fmla="*/ 28 w 45"/>
                <a:gd name="T25" fmla="*/ 15 h 41"/>
                <a:gd name="T26" fmla="*/ 25 w 45"/>
                <a:gd name="T27" fmla="*/ 5 h 41"/>
                <a:gd name="T28" fmla="*/ 30 w 45"/>
                <a:gd name="T29" fmla="*/ 2 h 41"/>
                <a:gd name="T30" fmla="*/ 40 w 45"/>
                <a:gd name="T31" fmla="*/ 0 h 41"/>
                <a:gd name="T32" fmla="*/ 45 w 45"/>
                <a:gd name="T33" fmla="*/ 10 h 41"/>
                <a:gd name="T34" fmla="*/ 42 w 45"/>
                <a:gd name="T35" fmla="*/ 14 h 41"/>
                <a:gd name="T36" fmla="*/ 42 w 45"/>
                <a:gd name="T37" fmla="*/ 22 h 41"/>
                <a:gd name="T38" fmla="*/ 36 w 45"/>
                <a:gd name="T39" fmla="*/ 25 h 41"/>
                <a:gd name="T40" fmla="*/ 32 w 45"/>
                <a:gd name="T41" fmla="*/ 28 h 41"/>
                <a:gd name="T42" fmla="*/ 32 w 45"/>
                <a:gd name="T43" fmla="*/ 34 h 41"/>
                <a:gd name="T44" fmla="*/ 32 w 45"/>
                <a:gd name="T45" fmla="*/ 41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45"/>
                <a:gd name="T70" fmla="*/ 0 h 41"/>
                <a:gd name="T71" fmla="*/ 45 w 45"/>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45" h="41">
                  <a:moveTo>
                    <a:pt x="32" y="41"/>
                  </a:moveTo>
                  <a:lnTo>
                    <a:pt x="28" y="37"/>
                  </a:lnTo>
                  <a:lnTo>
                    <a:pt x="19" y="34"/>
                  </a:lnTo>
                  <a:lnTo>
                    <a:pt x="10" y="36"/>
                  </a:lnTo>
                  <a:lnTo>
                    <a:pt x="0" y="35"/>
                  </a:lnTo>
                  <a:lnTo>
                    <a:pt x="6" y="29"/>
                  </a:lnTo>
                  <a:lnTo>
                    <a:pt x="11" y="23"/>
                  </a:lnTo>
                  <a:lnTo>
                    <a:pt x="11" y="16"/>
                  </a:lnTo>
                  <a:lnTo>
                    <a:pt x="14" y="11"/>
                  </a:lnTo>
                  <a:lnTo>
                    <a:pt x="19" y="8"/>
                  </a:lnTo>
                  <a:lnTo>
                    <a:pt x="22" y="14"/>
                  </a:lnTo>
                  <a:lnTo>
                    <a:pt x="24" y="17"/>
                  </a:lnTo>
                  <a:lnTo>
                    <a:pt x="28" y="15"/>
                  </a:lnTo>
                  <a:lnTo>
                    <a:pt x="25" y="5"/>
                  </a:lnTo>
                  <a:lnTo>
                    <a:pt x="30" y="2"/>
                  </a:lnTo>
                  <a:lnTo>
                    <a:pt x="40" y="0"/>
                  </a:lnTo>
                  <a:lnTo>
                    <a:pt x="45" y="10"/>
                  </a:lnTo>
                  <a:lnTo>
                    <a:pt x="42" y="14"/>
                  </a:lnTo>
                  <a:lnTo>
                    <a:pt x="42" y="22"/>
                  </a:lnTo>
                  <a:lnTo>
                    <a:pt x="36" y="25"/>
                  </a:lnTo>
                  <a:lnTo>
                    <a:pt x="32" y="28"/>
                  </a:lnTo>
                  <a:lnTo>
                    <a:pt x="32" y="34"/>
                  </a:lnTo>
                  <a:lnTo>
                    <a:pt x="32" y="41"/>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8" name="Freeform 1021"/>
            <p:cNvSpPr>
              <a:spLocks/>
            </p:cNvSpPr>
            <p:nvPr/>
          </p:nvSpPr>
          <p:spPr bwMode="gray">
            <a:xfrm>
              <a:off x="4275175" y="2892308"/>
              <a:ext cx="60325" cy="79375"/>
            </a:xfrm>
            <a:custGeom>
              <a:avLst/>
              <a:gdLst>
                <a:gd name="T0" fmla="*/ 19 w 32"/>
                <a:gd name="T1" fmla="*/ 46 h 46"/>
                <a:gd name="T2" fmla="*/ 10 w 32"/>
                <a:gd name="T3" fmla="*/ 46 h 46"/>
                <a:gd name="T4" fmla="*/ 6 w 32"/>
                <a:gd name="T5" fmla="*/ 40 h 46"/>
                <a:gd name="T6" fmla="*/ 3 w 32"/>
                <a:gd name="T7" fmla="*/ 34 h 46"/>
                <a:gd name="T8" fmla="*/ 0 w 32"/>
                <a:gd name="T9" fmla="*/ 25 h 46"/>
                <a:gd name="T10" fmla="*/ 1 w 32"/>
                <a:gd name="T11" fmla="*/ 15 h 46"/>
                <a:gd name="T12" fmla="*/ 7 w 32"/>
                <a:gd name="T13" fmla="*/ 10 h 46"/>
                <a:gd name="T14" fmla="*/ 11 w 32"/>
                <a:gd name="T15" fmla="*/ 13 h 46"/>
                <a:gd name="T16" fmla="*/ 16 w 32"/>
                <a:gd name="T17" fmla="*/ 10 h 46"/>
                <a:gd name="T18" fmla="*/ 20 w 32"/>
                <a:gd name="T19" fmla="*/ 5 h 46"/>
                <a:gd name="T20" fmla="*/ 26 w 32"/>
                <a:gd name="T21" fmla="*/ 0 h 46"/>
                <a:gd name="T22" fmla="*/ 29 w 32"/>
                <a:gd name="T23" fmla="*/ 3 h 46"/>
                <a:gd name="T24" fmla="*/ 27 w 32"/>
                <a:gd name="T25" fmla="*/ 9 h 46"/>
                <a:gd name="T26" fmla="*/ 25 w 32"/>
                <a:gd name="T27" fmla="*/ 12 h 46"/>
                <a:gd name="T28" fmla="*/ 26 w 32"/>
                <a:gd name="T29" fmla="*/ 17 h 46"/>
                <a:gd name="T30" fmla="*/ 32 w 32"/>
                <a:gd name="T31" fmla="*/ 19 h 46"/>
                <a:gd name="T32" fmla="*/ 32 w 32"/>
                <a:gd name="T33" fmla="*/ 24 h 46"/>
                <a:gd name="T34" fmla="*/ 24 w 32"/>
                <a:gd name="T35" fmla="*/ 26 h 46"/>
                <a:gd name="T36" fmla="*/ 19 w 32"/>
                <a:gd name="T37" fmla="*/ 29 h 46"/>
                <a:gd name="T38" fmla="*/ 17 w 32"/>
                <a:gd name="T39" fmla="*/ 34 h 46"/>
                <a:gd name="T40" fmla="*/ 16 w 32"/>
                <a:gd name="T41" fmla="*/ 39 h 46"/>
                <a:gd name="T42" fmla="*/ 19 w 32"/>
                <a:gd name="T43" fmla="*/ 46 h 4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32"/>
                <a:gd name="T67" fmla="*/ 0 h 46"/>
                <a:gd name="T68" fmla="*/ 32 w 32"/>
                <a:gd name="T69" fmla="*/ 46 h 4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32" h="46">
                  <a:moveTo>
                    <a:pt x="19" y="46"/>
                  </a:moveTo>
                  <a:lnTo>
                    <a:pt x="10" y="46"/>
                  </a:lnTo>
                  <a:lnTo>
                    <a:pt x="6" y="40"/>
                  </a:lnTo>
                  <a:lnTo>
                    <a:pt x="3" y="34"/>
                  </a:lnTo>
                  <a:lnTo>
                    <a:pt x="0" y="25"/>
                  </a:lnTo>
                  <a:lnTo>
                    <a:pt x="1" y="15"/>
                  </a:lnTo>
                  <a:lnTo>
                    <a:pt x="7" y="10"/>
                  </a:lnTo>
                  <a:lnTo>
                    <a:pt x="11" y="13"/>
                  </a:lnTo>
                  <a:lnTo>
                    <a:pt x="16" y="10"/>
                  </a:lnTo>
                  <a:lnTo>
                    <a:pt x="20" y="5"/>
                  </a:lnTo>
                  <a:lnTo>
                    <a:pt x="26" y="0"/>
                  </a:lnTo>
                  <a:lnTo>
                    <a:pt x="29" y="3"/>
                  </a:lnTo>
                  <a:lnTo>
                    <a:pt x="27" y="9"/>
                  </a:lnTo>
                  <a:lnTo>
                    <a:pt x="25" y="12"/>
                  </a:lnTo>
                  <a:lnTo>
                    <a:pt x="26" y="17"/>
                  </a:lnTo>
                  <a:lnTo>
                    <a:pt x="32" y="19"/>
                  </a:lnTo>
                  <a:lnTo>
                    <a:pt x="32" y="24"/>
                  </a:lnTo>
                  <a:lnTo>
                    <a:pt x="24" y="26"/>
                  </a:lnTo>
                  <a:lnTo>
                    <a:pt x="19" y="29"/>
                  </a:lnTo>
                  <a:lnTo>
                    <a:pt x="17" y="34"/>
                  </a:lnTo>
                  <a:lnTo>
                    <a:pt x="16" y="39"/>
                  </a:lnTo>
                  <a:lnTo>
                    <a:pt x="19" y="4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199" name="Freeform 1022"/>
            <p:cNvSpPr>
              <a:spLocks/>
            </p:cNvSpPr>
            <p:nvPr/>
          </p:nvSpPr>
          <p:spPr bwMode="gray">
            <a:xfrm>
              <a:off x="4314862" y="2946283"/>
              <a:ext cx="20638" cy="20637"/>
            </a:xfrm>
            <a:custGeom>
              <a:avLst/>
              <a:gdLst>
                <a:gd name="T0" fmla="*/ 3 w 10"/>
                <a:gd name="T1" fmla="*/ 0 h 10"/>
                <a:gd name="T2" fmla="*/ 9 w 10"/>
                <a:gd name="T3" fmla="*/ 1 h 10"/>
                <a:gd name="T4" fmla="*/ 10 w 10"/>
                <a:gd name="T5" fmla="*/ 5 h 10"/>
                <a:gd name="T6" fmla="*/ 10 w 10"/>
                <a:gd name="T7" fmla="*/ 10 h 10"/>
                <a:gd name="T8" fmla="*/ 4 w 10"/>
                <a:gd name="T9" fmla="*/ 10 h 10"/>
                <a:gd name="T10" fmla="*/ 0 w 10"/>
                <a:gd name="T11" fmla="*/ 6 h 10"/>
                <a:gd name="T12" fmla="*/ 3 w 10"/>
                <a:gd name="T13" fmla="*/ 0 h 10"/>
                <a:gd name="T14" fmla="*/ 0 60000 65536"/>
                <a:gd name="T15" fmla="*/ 0 60000 65536"/>
                <a:gd name="T16" fmla="*/ 0 60000 65536"/>
                <a:gd name="T17" fmla="*/ 0 60000 65536"/>
                <a:gd name="T18" fmla="*/ 0 60000 65536"/>
                <a:gd name="T19" fmla="*/ 0 60000 65536"/>
                <a:gd name="T20" fmla="*/ 0 60000 65536"/>
                <a:gd name="T21" fmla="*/ 0 w 10"/>
                <a:gd name="T22" fmla="*/ 0 h 10"/>
                <a:gd name="T23" fmla="*/ 10 w 10"/>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 h="10">
                  <a:moveTo>
                    <a:pt x="3" y="0"/>
                  </a:moveTo>
                  <a:lnTo>
                    <a:pt x="9" y="1"/>
                  </a:lnTo>
                  <a:lnTo>
                    <a:pt x="10" y="5"/>
                  </a:lnTo>
                  <a:lnTo>
                    <a:pt x="10" y="10"/>
                  </a:lnTo>
                  <a:lnTo>
                    <a:pt x="4" y="10"/>
                  </a:lnTo>
                  <a:lnTo>
                    <a:pt x="0" y="6"/>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0" name="Freeform 1023"/>
            <p:cNvSpPr>
              <a:spLocks/>
            </p:cNvSpPr>
            <p:nvPr/>
          </p:nvSpPr>
          <p:spPr bwMode="gray">
            <a:xfrm>
              <a:off x="4338675" y="2938345"/>
              <a:ext cx="36512" cy="28575"/>
            </a:xfrm>
            <a:custGeom>
              <a:avLst/>
              <a:gdLst>
                <a:gd name="T0" fmla="*/ 0 w 19"/>
                <a:gd name="T1" fmla="*/ 4 h 18"/>
                <a:gd name="T2" fmla="*/ 5 w 19"/>
                <a:gd name="T3" fmla="*/ 4 h 18"/>
                <a:gd name="T4" fmla="*/ 12 w 19"/>
                <a:gd name="T5" fmla="*/ 5 h 18"/>
                <a:gd name="T6" fmla="*/ 12 w 19"/>
                <a:gd name="T7" fmla="*/ 1 h 18"/>
                <a:gd name="T8" fmla="*/ 17 w 19"/>
                <a:gd name="T9" fmla="*/ 0 h 18"/>
                <a:gd name="T10" fmla="*/ 19 w 19"/>
                <a:gd name="T11" fmla="*/ 3 h 18"/>
                <a:gd name="T12" fmla="*/ 17 w 19"/>
                <a:gd name="T13" fmla="*/ 8 h 18"/>
                <a:gd name="T14" fmla="*/ 12 w 19"/>
                <a:gd name="T15" fmla="*/ 9 h 18"/>
                <a:gd name="T16" fmla="*/ 12 w 19"/>
                <a:gd name="T17" fmla="*/ 14 h 18"/>
                <a:gd name="T18" fmla="*/ 12 w 19"/>
                <a:gd name="T19" fmla="*/ 18 h 18"/>
                <a:gd name="T20" fmla="*/ 2 w 19"/>
                <a:gd name="T21" fmla="*/ 14 h 18"/>
                <a:gd name="T22" fmla="*/ 0 w 19"/>
                <a:gd name="T23" fmla="*/ 10 h 18"/>
                <a:gd name="T24" fmla="*/ 0 w 19"/>
                <a:gd name="T25" fmla="*/ 4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
                <a:gd name="T40" fmla="*/ 0 h 18"/>
                <a:gd name="T41" fmla="*/ 19 w 19"/>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 h="18">
                  <a:moveTo>
                    <a:pt x="0" y="4"/>
                  </a:moveTo>
                  <a:lnTo>
                    <a:pt x="5" y="4"/>
                  </a:lnTo>
                  <a:lnTo>
                    <a:pt x="12" y="5"/>
                  </a:lnTo>
                  <a:lnTo>
                    <a:pt x="12" y="1"/>
                  </a:lnTo>
                  <a:lnTo>
                    <a:pt x="17" y="0"/>
                  </a:lnTo>
                  <a:lnTo>
                    <a:pt x="19" y="3"/>
                  </a:lnTo>
                  <a:lnTo>
                    <a:pt x="17" y="8"/>
                  </a:lnTo>
                  <a:lnTo>
                    <a:pt x="12" y="9"/>
                  </a:lnTo>
                  <a:lnTo>
                    <a:pt x="12" y="14"/>
                  </a:lnTo>
                  <a:lnTo>
                    <a:pt x="12" y="18"/>
                  </a:lnTo>
                  <a:lnTo>
                    <a:pt x="2" y="14"/>
                  </a:lnTo>
                  <a:lnTo>
                    <a:pt x="0" y="10"/>
                  </a:lnTo>
                  <a:lnTo>
                    <a:pt x="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1" name="Freeform 1024"/>
            <p:cNvSpPr>
              <a:spLocks/>
            </p:cNvSpPr>
            <p:nvPr/>
          </p:nvSpPr>
          <p:spPr bwMode="gray">
            <a:xfrm>
              <a:off x="4232312" y="2971683"/>
              <a:ext cx="190500" cy="196850"/>
            </a:xfrm>
            <a:custGeom>
              <a:avLst/>
              <a:gdLst>
                <a:gd name="T0" fmla="*/ 8 w 107"/>
                <a:gd name="T1" fmla="*/ 22 h 118"/>
                <a:gd name="T2" fmla="*/ 14 w 107"/>
                <a:gd name="T3" fmla="*/ 20 h 118"/>
                <a:gd name="T4" fmla="*/ 20 w 107"/>
                <a:gd name="T5" fmla="*/ 20 h 118"/>
                <a:gd name="T6" fmla="*/ 28 w 107"/>
                <a:gd name="T7" fmla="*/ 24 h 118"/>
                <a:gd name="T8" fmla="*/ 30 w 107"/>
                <a:gd name="T9" fmla="*/ 18 h 118"/>
                <a:gd name="T10" fmla="*/ 37 w 107"/>
                <a:gd name="T11" fmla="*/ 16 h 118"/>
                <a:gd name="T12" fmla="*/ 34 w 107"/>
                <a:gd name="T13" fmla="*/ 10 h 118"/>
                <a:gd name="T14" fmla="*/ 34 w 107"/>
                <a:gd name="T15" fmla="*/ 5 h 118"/>
                <a:gd name="T16" fmla="*/ 34 w 107"/>
                <a:gd name="T17" fmla="*/ 0 h 118"/>
                <a:gd name="T18" fmla="*/ 43 w 107"/>
                <a:gd name="T19" fmla="*/ 0 h 118"/>
                <a:gd name="T20" fmla="*/ 46 w 107"/>
                <a:gd name="T21" fmla="*/ 3 h 118"/>
                <a:gd name="T22" fmla="*/ 48 w 107"/>
                <a:gd name="T23" fmla="*/ 8 h 118"/>
                <a:gd name="T24" fmla="*/ 55 w 107"/>
                <a:gd name="T25" fmla="*/ 11 h 118"/>
                <a:gd name="T26" fmla="*/ 60 w 107"/>
                <a:gd name="T27" fmla="*/ 14 h 118"/>
                <a:gd name="T28" fmla="*/ 67 w 107"/>
                <a:gd name="T29" fmla="*/ 16 h 118"/>
                <a:gd name="T30" fmla="*/ 72 w 107"/>
                <a:gd name="T31" fmla="*/ 10 h 118"/>
                <a:gd name="T32" fmla="*/ 82 w 107"/>
                <a:gd name="T33" fmla="*/ 8 h 118"/>
                <a:gd name="T34" fmla="*/ 88 w 107"/>
                <a:gd name="T35" fmla="*/ 6 h 118"/>
                <a:gd name="T36" fmla="*/ 90 w 107"/>
                <a:gd name="T37" fmla="*/ 10 h 118"/>
                <a:gd name="T38" fmla="*/ 98 w 107"/>
                <a:gd name="T39" fmla="*/ 18 h 118"/>
                <a:gd name="T40" fmla="*/ 101 w 107"/>
                <a:gd name="T41" fmla="*/ 24 h 118"/>
                <a:gd name="T42" fmla="*/ 98 w 107"/>
                <a:gd name="T43" fmla="*/ 33 h 118"/>
                <a:gd name="T44" fmla="*/ 104 w 107"/>
                <a:gd name="T45" fmla="*/ 37 h 118"/>
                <a:gd name="T46" fmla="*/ 103 w 107"/>
                <a:gd name="T47" fmla="*/ 44 h 118"/>
                <a:gd name="T48" fmla="*/ 104 w 107"/>
                <a:gd name="T49" fmla="*/ 54 h 118"/>
                <a:gd name="T50" fmla="*/ 107 w 107"/>
                <a:gd name="T51" fmla="*/ 60 h 118"/>
                <a:gd name="T52" fmla="*/ 103 w 107"/>
                <a:gd name="T53" fmla="*/ 62 h 118"/>
                <a:gd name="T54" fmla="*/ 97 w 107"/>
                <a:gd name="T55" fmla="*/ 63 h 118"/>
                <a:gd name="T56" fmla="*/ 90 w 107"/>
                <a:gd name="T57" fmla="*/ 66 h 118"/>
                <a:gd name="T58" fmla="*/ 81 w 107"/>
                <a:gd name="T59" fmla="*/ 70 h 118"/>
                <a:gd name="T60" fmla="*/ 72 w 107"/>
                <a:gd name="T61" fmla="*/ 74 h 118"/>
                <a:gd name="T62" fmla="*/ 77 w 107"/>
                <a:gd name="T63" fmla="*/ 81 h 118"/>
                <a:gd name="T64" fmla="*/ 84 w 107"/>
                <a:gd name="T65" fmla="*/ 88 h 118"/>
                <a:gd name="T66" fmla="*/ 93 w 107"/>
                <a:gd name="T67" fmla="*/ 95 h 118"/>
                <a:gd name="T68" fmla="*/ 93 w 107"/>
                <a:gd name="T69" fmla="*/ 101 h 118"/>
                <a:gd name="T70" fmla="*/ 87 w 107"/>
                <a:gd name="T71" fmla="*/ 104 h 118"/>
                <a:gd name="T72" fmla="*/ 81 w 107"/>
                <a:gd name="T73" fmla="*/ 107 h 118"/>
                <a:gd name="T74" fmla="*/ 81 w 107"/>
                <a:gd name="T75" fmla="*/ 112 h 118"/>
                <a:gd name="T76" fmla="*/ 72 w 107"/>
                <a:gd name="T77" fmla="*/ 112 h 118"/>
                <a:gd name="T78" fmla="*/ 65 w 107"/>
                <a:gd name="T79" fmla="*/ 117 h 118"/>
                <a:gd name="T80" fmla="*/ 42 w 107"/>
                <a:gd name="T81" fmla="*/ 118 h 118"/>
                <a:gd name="T82" fmla="*/ 44 w 107"/>
                <a:gd name="T83" fmla="*/ 115 h 118"/>
                <a:gd name="T84" fmla="*/ 42 w 107"/>
                <a:gd name="T85" fmla="*/ 113 h 118"/>
                <a:gd name="T86" fmla="*/ 37 w 107"/>
                <a:gd name="T87" fmla="*/ 113 h 118"/>
                <a:gd name="T88" fmla="*/ 28 w 107"/>
                <a:gd name="T89" fmla="*/ 114 h 118"/>
                <a:gd name="T90" fmla="*/ 22 w 107"/>
                <a:gd name="T91" fmla="*/ 114 h 118"/>
                <a:gd name="T92" fmla="*/ 17 w 107"/>
                <a:gd name="T93" fmla="*/ 114 h 118"/>
                <a:gd name="T94" fmla="*/ 16 w 107"/>
                <a:gd name="T95" fmla="*/ 109 h 118"/>
                <a:gd name="T96" fmla="*/ 25 w 107"/>
                <a:gd name="T97" fmla="*/ 93 h 118"/>
                <a:gd name="T98" fmla="*/ 23 w 107"/>
                <a:gd name="T99" fmla="*/ 90 h 118"/>
                <a:gd name="T100" fmla="*/ 10 w 107"/>
                <a:gd name="T101" fmla="*/ 91 h 118"/>
                <a:gd name="T102" fmla="*/ 7 w 107"/>
                <a:gd name="T103" fmla="*/ 87 h 118"/>
                <a:gd name="T104" fmla="*/ 2 w 107"/>
                <a:gd name="T105" fmla="*/ 84 h 118"/>
                <a:gd name="T106" fmla="*/ 3 w 107"/>
                <a:gd name="T107" fmla="*/ 79 h 118"/>
                <a:gd name="T108" fmla="*/ 2 w 107"/>
                <a:gd name="T109" fmla="*/ 75 h 118"/>
                <a:gd name="T110" fmla="*/ 4 w 107"/>
                <a:gd name="T111" fmla="*/ 71 h 118"/>
                <a:gd name="T112" fmla="*/ 0 w 107"/>
                <a:gd name="T113" fmla="*/ 63 h 118"/>
                <a:gd name="T114" fmla="*/ 0 w 107"/>
                <a:gd name="T115" fmla="*/ 50 h 118"/>
                <a:gd name="T116" fmla="*/ 10 w 107"/>
                <a:gd name="T117" fmla="*/ 44 h 118"/>
                <a:gd name="T118" fmla="*/ 10 w 107"/>
                <a:gd name="T119" fmla="*/ 36 h 118"/>
                <a:gd name="T120" fmla="*/ 13 w 107"/>
                <a:gd name="T121" fmla="*/ 32 h 118"/>
                <a:gd name="T122" fmla="*/ 8 w 107"/>
                <a:gd name="T123" fmla="*/ 22 h 11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07"/>
                <a:gd name="T187" fmla="*/ 0 h 118"/>
                <a:gd name="T188" fmla="*/ 107 w 107"/>
                <a:gd name="T189" fmla="*/ 118 h 11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07" h="118">
                  <a:moveTo>
                    <a:pt x="8" y="22"/>
                  </a:moveTo>
                  <a:lnTo>
                    <a:pt x="14" y="20"/>
                  </a:lnTo>
                  <a:lnTo>
                    <a:pt x="20" y="20"/>
                  </a:lnTo>
                  <a:lnTo>
                    <a:pt x="28" y="24"/>
                  </a:lnTo>
                  <a:lnTo>
                    <a:pt x="30" y="18"/>
                  </a:lnTo>
                  <a:lnTo>
                    <a:pt x="37" y="16"/>
                  </a:lnTo>
                  <a:lnTo>
                    <a:pt x="34" y="10"/>
                  </a:lnTo>
                  <a:lnTo>
                    <a:pt x="34" y="5"/>
                  </a:lnTo>
                  <a:lnTo>
                    <a:pt x="34" y="0"/>
                  </a:lnTo>
                  <a:lnTo>
                    <a:pt x="43" y="0"/>
                  </a:lnTo>
                  <a:lnTo>
                    <a:pt x="46" y="3"/>
                  </a:lnTo>
                  <a:lnTo>
                    <a:pt x="48" y="8"/>
                  </a:lnTo>
                  <a:lnTo>
                    <a:pt x="55" y="11"/>
                  </a:lnTo>
                  <a:lnTo>
                    <a:pt x="60" y="14"/>
                  </a:lnTo>
                  <a:lnTo>
                    <a:pt x="67" y="16"/>
                  </a:lnTo>
                  <a:lnTo>
                    <a:pt x="72" y="10"/>
                  </a:lnTo>
                  <a:lnTo>
                    <a:pt x="82" y="8"/>
                  </a:lnTo>
                  <a:lnTo>
                    <a:pt x="88" y="6"/>
                  </a:lnTo>
                  <a:lnTo>
                    <a:pt x="90" y="10"/>
                  </a:lnTo>
                  <a:lnTo>
                    <a:pt x="98" y="18"/>
                  </a:lnTo>
                  <a:lnTo>
                    <a:pt x="101" y="24"/>
                  </a:lnTo>
                  <a:lnTo>
                    <a:pt x="98" y="33"/>
                  </a:lnTo>
                  <a:lnTo>
                    <a:pt x="104" y="37"/>
                  </a:lnTo>
                  <a:lnTo>
                    <a:pt x="103" y="44"/>
                  </a:lnTo>
                  <a:lnTo>
                    <a:pt x="104" y="54"/>
                  </a:lnTo>
                  <a:lnTo>
                    <a:pt x="107" y="60"/>
                  </a:lnTo>
                  <a:lnTo>
                    <a:pt x="103" y="62"/>
                  </a:lnTo>
                  <a:lnTo>
                    <a:pt x="97" y="63"/>
                  </a:lnTo>
                  <a:lnTo>
                    <a:pt x="90" y="66"/>
                  </a:lnTo>
                  <a:lnTo>
                    <a:pt x="81" y="70"/>
                  </a:lnTo>
                  <a:lnTo>
                    <a:pt x="72" y="74"/>
                  </a:lnTo>
                  <a:lnTo>
                    <a:pt x="77" y="81"/>
                  </a:lnTo>
                  <a:lnTo>
                    <a:pt x="84" y="88"/>
                  </a:lnTo>
                  <a:lnTo>
                    <a:pt x="93" y="95"/>
                  </a:lnTo>
                  <a:lnTo>
                    <a:pt x="93" y="101"/>
                  </a:lnTo>
                  <a:lnTo>
                    <a:pt x="87" y="104"/>
                  </a:lnTo>
                  <a:lnTo>
                    <a:pt x="81" y="107"/>
                  </a:lnTo>
                  <a:lnTo>
                    <a:pt x="81" y="112"/>
                  </a:lnTo>
                  <a:lnTo>
                    <a:pt x="72" y="112"/>
                  </a:lnTo>
                  <a:lnTo>
                    <a:pt x="65" y="117"/>
                  </a:lnTo>
                  <a:lnTo>
                    <a:pt x="42" y="118"/>
                  </a:lnTo>
                  <a:lnTo>
                    <a:pt x="44" y="115"/>
                  </a:lnTo>
                  <a:lnTo>
                    <a:pt x="42" y="113"/>
                  </a:lnTo>
                  <a:lnTo>
                    <a:pt x="37" y="113"/>
                  </a:lnTo>
                  <a:lnTo>
                    <a:pt x="28" y="114"/>
                  </a:lnTo>
                  <a:lnTo>
                    <a:pt x="22" y="114"/>
                  </a:lnTo>
                  <a:lnTo>
                    <a:pt x="17" y="114"/>
                  </a:lnTo>
                  <a:lnTo>
                    <a:pt x="16" y="109"/>
                  </a:lnTo>
                  <a:lnTo>
                    <a:pt x="25" y="93"/>
                  </a:lnTo>
                  <a:lnTo>
                    <a:pt x="23" y="90"/>
                  </a:lnTo>
                  <a:lnTo>
                    <a:pt x="10" y="91"/>
                  </a:lnTo>
                  <a:lnTo>
                    <a:pt x="7" y="87"/>
                  </a:lnTo>
                  <a:lnTo>
                    <a:pt x="2" y="84"/>
                  </a:lnTo>
                  <a:lnTo>
                    <a:pt x="3" y="79"/>
                  </a:lnTo>
                  <a:lnTo>
                    <a:pt x="2" y="75"/>
                  </a:lnTo>
                  <a:lnTo>
                    <a:pt x="4" y="71"/>
                  </a:lnTo>
                  <a:lnTo>
                    <a:pt x="0" y="63"/>
                  </a:lnTo>
                  <a:lnTo>
                    <a:pt x="0" y="50"/>
                  </a:lnTo>
                  <a:lnTo>
                    <a:pt x="10" y="44"/>
                  </a:lnTo>
                  <a:lnTo>
                    <a:pt x="10" y="36"/>
                  </a:lnTo>
                  <a:lnTo>
                    <a:pt x="13" y="32"/>
                  </a:lnTo>
                  <a:lnTo>
                    <a:pt x="8"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2" name="Freeform 1025"/>
            <p:cNvSpPr>
              <a:spLocks/>
            </p:cNvSpPr>
            <p:nvPr/>
          </p:nvSpPr>
          <p:spPr bwMode="gray">
            <a:xfrm>
              <a:off x="4359312" y="3070108"/>
              <a:ext cx="146050" cy="66675"/>
            </a:xfrm>
            <a:custGeom>
              <a:avLst/>
              <a:gdLst>
                <a:gd name="T0" fmla="*/ 35 w 81"/>
                <a:gd name="T1" fmla="*/ 0 h 39"/>
                <a:gd name="T2" fmla="*/ 41 w 81"/>
                <a:gd name="T3" fmla="*/ 4 h 39"/>
                <a:gd name="T4" fmla="*/ 50 w 81"/>
                <a:gd name="T5" fmla="*/ 7 h 39"/>
                <a:gd name="T6" fmla="*/ 51 w 81"/>
                <a:gd name="T7" fmla="*/ 12 h 39"/>
                <a:gd name="T8" fmla="*/ 58 w 81"/>
                <a:gd name="T9" fmla="*/ 14 h 39"/>
                <a:gd name="T10" fmla="*/ 60 w 81"/>
                <a:gd name="T11" fmla="*/ 11 h 39"/>
                <a:gd name="T12" fmla="*/ 66 w 81"/>
                <a:gd name="T13" fmla="*/ 12 h 39"/>
                <a:gd name="T14" fmla="*/ 71 w 81"/>
                <a:gd name="T15" fmla="*/ 16 h 39"/>
                <a:gd name="T16" fmla="*/ 77 w 81"/>
                <a:gd name="T17" fmla="*/ 18 h 39"/>
                <a:gd name="T18" fmla="*/ 81 w 81"/>
                <a:gd name="T19" fmla="*/ 23 h 39"/>
                <a:gd name="T20" fmla="*/ 74 w 81"/>
                <a:gd name="T21" fmla="*/ 28 h 39"/>
                <a:gd name="T22" fmla="*/ 69 w 81"/>
                <a:gd name="T23" fmla="*/ 33 h 39"/>
                <a:gd name="T24" fmla="*/ 61 w 81"/>
                <a:gd name="T25" fmla="*/ 34 h 39"/>
                <a:gd name="T26" fmla="*/ 57 w 81"/>
                <a:gd name="T27" fmla="*/ 39 h 39"/>
                <a:gd name="T28" fmla="*/ 49 w 81"/>
                <a:gd name="T29" fmla="*/ 38 h 39"/>
                <a:gd name="T30" fmla="*/ 35 w 81"/>
                <a:gd name="T31" fmla="*/ 32 h 39"/>
                <a:gd name="T32" fmla="*/ 32 w 81"/>
                <a:gd name="T33" fmla="*/ 36 h 39"/>
                <a:gd name="T34" fmla="*/ 21 w 81"/>
                <a:gd name="T35" fmla="*/ 35 h 39"/>
                <a:gd name="T36" fmla="*/ 14 w 81"/>
                <a:gd name="T37" fmla="*/ 30 h 39"/>
                <a:gd name="T38" fmla="*/ 10 w 81"/>
                <a:gd name="T39" fmla="*/ 26 h 39"/>
                <a:gd name="T40" fmla="*/ 0 w 81"/>
                <a:gd name="T41" fmla="*/ 14 h 39"/>
                <a:gd name="T42" fmla="*/ 9 w 81"/>
                <a:gd name="T43" fmla="*/ 10 h 39"/>
                <a:gd name="T44" fmla="*/ 18 w 81"/>
                <a:gd name="T45" fmla="*/ 6 h 39"/>
                <a:gd name="T46" fmla="*/ 25 w 81"/>
                <a:gd name="T47" fmla="*/ 3 h 39"/>
                <a:gd name="T48" fmla="*/ 31 w 81"/>
                <a:gd name="T49" fmla="*/ 2 h 39"/>
                <a:gd name="T50" fmla="*/ 35 w 81"/>
                <a:gd name="T51" fmla="*/ 0 h 39"/>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1"/>
                <a:gd name="T79" fmla="*/ 0 h 39"/>
                <a:gd name="T80" fmla="*/ 81 w 81"/>
                <a:gd name="T81" fmla="*/ 39 h 39"/>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1" h="39">
                  <a:moveTo>
                    <a:pt x="35" y="0"/>
                  </a:moveTo>
                  <a:lnTo>
                    <a:pt x="41" y="4"/>
                  </a:lnTo>
                  <a:lnTo>
                    <a:pt x="50" y="7"/>
                  </a:lnTo>
                  <a:lnTo>
                    <a:pt x="51" y="12"/>
                  </a:lnTo>
                  <a:lnTo>
                    <a:pt x="58" y="14"/>
                  </a:lnTo>
                  <a:lnTo>
                    <a:pt x="60" y="11"/>
                  </a:lnTo>
                  <a:lnTo>
                    <a:pt x="66" y="12"/>
                  </a:lnTo>
                  <a:lnTo>
                    <a:pt x="71" y="16"/>
                  </a:lnTo>
                  <a:lnTo>
                    <a:pt x="77" y="18"/>
                  </a:lnTo>
                  <a:lnTo>
                    <a:pt x="81" y="23"/>
                  </a:lnTo>
                  <a:lnTo>
                    <a:pt x="74" y="28"/>
                  </a:lnTo>
                  <a:lnTo>
                    <a:pt x="69" y="33"/>
                  </a:lnTo>
                  <a:lnTo>
                    <a:pt x="61" y="34"/>
                  </a:lnTo>
                  <a:lnTo>
                    <a:pt x="57" y="39"/>
                  </a:lnTo>
                  <a:lnTo>
                    <a:pt x="49" y="38"/>
                  </a:lnTo>
                  <a:lnTo>
                    <a:pt x="35" y="32"/>
                  </a:lnTo>
                  <a:lnTo>
                    <a:pt x="32" y="36"/>
                  </a:lnTo>
                  <a:lnTo>
                    <a:pt x="21" y="35"/>
                  </a:lnTo>
                  <a:lnTo>
                    <a:pt x="14" y="30"/>
                  </a:lnTo>
                  <a:lnTo>
                    <a:pt x="10" y="26"/>
                  </a:lnTo>
                  <a:lnTo>
                    <a:pt x="0" y="14"/>
                  </a:lnTo>
                  <a:lnTo>
                    <a:pt x="9" y="10"/>
                  </a:lnTo>
                  <a:lnTo>
                    <a:pt x="18" y="6"/>
                  </a:lnTo>
                  <a:lnTo>
                    <a:pt x="25" y="3"/>
                  </a:lnTo>
                  <a:lnTo>
                    <a:pt x="31" y="2"/>
                  </a:lnTo>
                  <a:lnTo>
                    <a:pt x="3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3" name="Freeform 1026"/>
            <p:cNvSpPr>
              <a:spLocks/>
            </p:cNvSpPr>
            <p:nvPr/>
          </p:nvSpPr>
          <p:spPr bwMode="gray">
            <a:xfrm>
              <a:off x="4462500" y="3106620"/>
              <a:ext cx="119062" cy="50800"/>
            </a:xfrm>
            <a:custGeom>
              <a:avLst/>
              <a:gdLst>
                <a:gd name="T0" fmla="*/ 33 w 66"/>
                <a:gd name="T1" fmla="*/ 2 h 29"/>
                <a:gd name="T2" fmla="*/ 36 w 66"/>
                <a:gd name="T3" fmla="*/ 7 h 29"/>
                <a:gd name="T4" fmla="*/ 42 w 66"/>
                <a:gd name="T5" fmla="*/ 5 h 29"/>
                <a:gd name="T6" fmla="*/ 50 w 66"/>
                <a:gd name="T7" fmla="*/ 3 h 29"/>
                <a:gd name="T8" fmla="*/ 57 w 66"/>
                <a:gd name="T9" fmla="*/ 3 h 29"/>
                <a:gd name="T10" fmla="*/ 64 w 66"/>
                <a:gd name="T11" fmla="*/ 6 h 29"/>
                <a:gd name="T12" fmla="*/ 66 w 66"/>
                <a:gd name="T13" fmla="*/ 9 h 29"/>
                <a:gd name="T14" fmla="*/ 64 w 66"/>
                <a:gd name="T15" fmla="*/ 15 h 29"/>
                <a:gd name="T16" fmla="*/ 61 w 66"/>
                <a:gd name="T17" fmla="*/ 20 h 29"/>
                <a:gd name="T18" fmla="*/ 54 w 66"/>
                <a:gd name="T19" fmla="*/ 19 h 29"/>
                <a:gd name="T20" fmla="*/ 46 w 66"/>
                <a:gd name="T21" fmla="*/ 18 h 29"/>
                <a:gd name="T22" fmla="*/ 41 w 66"/>
                <a:gd name="T23" fmla="*/ 20 h 29"/>
                <a:gd name="T24" fmla="*/ 40 w 66"/>
                <a:gd name="T25" fmla="*/ 22 h 29"/>
                <a:gd name="T26" fmla="*/ 32 w 66"/>
                <a:gd name="T27" fmla="*/ 21 h 29"/>
                <a:gd name="T28" fmla="*/ 28 w 66"/>
                <a:gd name="T29" fmla="*/ 24 h 29"/>
                <a:gd name="T30" fmla="*/ 22 w 66"/>
                <a:gd name="T31" fmla="*/ 25 h 29"/>
                <a:gd name="T32" fmla="*/ 18 w 66"/>
                <a:gd name="T33" fmla="*/ 29 h 29"/>
                <a:gd name="T34" fmla="*/ 12 w 66"/>
                <a:gd name="T35" fmla="*/ 28 h 29"/>
                <a:gd name="T36" fmla="*/ 7 w 66"/>
                <a:gd name="T37" fmla="*/ 28 h 29"/>
                <a:gd name="T38" fmla="*/ 2 w 66"/>
                <a:gd name="T39" fmla="*/ 24 h 29"/>
                <a:gd name="T40" fmla="*/ 0 w 66"/>
                <a:gd name="T41" fmla="*/ 19 h 29"/>
                <a:gd name="T42" fmla="*/ 0 w 66"/>
                <a:gd name="T43" fmla="*/ 16 h 29"/>
                <a:gd name="T44" fmla="*/ 4 w 66"/>
                <a:gd name="T45" fmla="*/ 11 h 29"/>
                <a:gd name="T46" fmla="*/ 12 w 66"/>
                <a:gd name="T47" fmla="*/ 10 h 29"/>
                <a:gd name="T48" fmla="*/ 17 w 66"/>
                <a:gd name="T49" fmla="*/ 5 h 29"/>
                <a:gd name="T50" fmla="*/ 24 w 66"/>
                <a:gd name="T51" fmla="*/ 0 h 29"/>
                <a:gd name="T52" fmla="*/ 33 w 66"/>
                <a:gd name="T53" fmla="*/ 2 h 29"/>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6"/>
                <a:gd name="T82" fmla="*/ 0 h 29"/>
                <a:gd name="T83" fmla="*/ 66 w 66"/>
                <a:gd name="T84" fmla="*/ 29 h 29"/>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6" h="29">
                  <a:moveTo>
                    <a:pt x="33" y="2"/>
                  </a:moveTo>
                  <a:lnTo>
                    <a:pt x="36" y="7"/>
                  </a:lnTo>
                  <a:lnTo>
                    <a:pt x="42" y="5"/>
                  </a:lnTo>
                  <a:lnTo>
                    <a:pt x="50" y="3"/>
                  </a:lnTo>
                  <a:lnTo>
                    <a:pt x="57" y="3"/>
                  </a:lnTo>
                  <a:lnTo>
                    <a:pt x="64" y="6"/>
                  </a:lnTo>
                  <a:lnTo>
                    <a:pt x="66" y="9"/>
                  </a:lnTo>
                  <a:lnTo>
                    <a:pt x="64" y="15"/>
                  </a:lnTo>
                  <a:lnTo>
                    <a:pt x="61" y="20"/>
                  </a:lnTo>
                  <a:lnTo>
                    <a:pt x="54" y="19"/>
                  </a:lnTo>
                  <a:lnTo>
                    <a:pt x="46" y="18"/>
                  </a:lnTo>
                  <a:lnTo>
                    <a:pt x="41" y="20"/>
                  </a:lnTo>
                  <a:lnTo>
                    <a:pt x="40" y="22"/>
                  </a:lnTo>
                  <a:lnTo>
                    <a:pt x="32" y="21"/>
                  </a:lnTo>
                  <a:lnTo>
                    <a:pt x="28" y="24"/>
                  </a:lnTo>
                  <a:lnTo>
                    <a:pt x="22" y="25"/>
                  </a:lnTo>
                  <a:lnTo>
                    <a:pt x="18" y="29"/>
                  </a:lnTo>
                  <a:lnTo>
                    <a:pt x="12" y="28"/>
                  </a:lnTo>
                  <a:lnTo>
                    <a:pt x="7" y="28"/>
                  </a:lnTo>
                  <a:lnTo>
                    <a:pt x="2" y="24"/>
                  </a:lnTo>
                  <a:lnTo>
                    <a:pt x="0" y="19"/>
                  </a:lnTo>
                  <a:lnTo>
                    <a:pt x="0" y="16"/>
                  </a:lnTo>
                  <a:lnTo>
                    <a:pt x="4" y="11"/>
                  </a:lnTo>
                  <a:lnTo>
                    <a:pt x="12" y="10"/>
                  </a:lnTo>
                  <a:lnTo>
                    <a:pt x="17" y="5"/>
                  </a:lnTo>
                  <a:lnTo>
                    <a:pt x="24" y="0"/>
                  </a:lnTo>
                  <a:lnTo>
                    <a:pt x="3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4" name="Freeform 1027"/>
            <p:cNvSpPr>
              <a:spLocks/>
            </p:cNvSpPr>
            <p:nvPr/>
          </p:nvSpPr>
          <p:spPr bwMode="gray">
            <a:xfrm>
              <a:off x="4303750" y="3124083"/>
              <a:ext cx="174625" cy="65087"/>
            </a:xfrm>
            <a:custGeom>
              <a:avLst/>
              <a:gdLst>
                <a:gd name="T0" fmla="*/ 10 w 95"/>
                <a:gd name="T1" fmla="*/ 35 h 40"/>
                <a:gd name="T2" fmla="*/ 9 w 95"/>
                <a:gd name="T3" fmla="*/ 32 h 40"/>
                <a:gd name="T4" fmla="*/ 5 w 95"/>
                <a:gd name="T5" fmla="*/ 32 h 40"/>
                <a:gd name="T6" fmla="*/ 0 w 95"/>
                <a:gd name="T7" fmla="*/ 31 h 40"/>
                <a:gd name="T8" fmla="*/ 1 w 95"/>
                <a:gd name="T9" fmla="*/ 26 h 40"/>
                <a:gd name="T10" fmla="*/ 13 w 95"/>
                <a:gd name="T11" fmla="*/ 26 h 40"/>
                <a:gd name="T12" fmla="*/ 24 w 95"/>
                <a:gd name="T13" fmla="*/ 25 h 40"/>
                <a:gd name="T14" fmla="*/ 31 w 95"/>
                <a:gd name="T15" fmla="*/ 21 h 40"/>
                <a:gd name="T16" fmla="*/ 40 w 95"/>
                <a:gd name="T17" fmla="*/ 20 h 40"/>
                <a:gd name="T18" fmla="*/ 40 w 95"/>
                <a:gd name="T19" fmla="*/ 15 h 40"/>
                <a:gd name="T20" fmla="*/ 52 w 95"/>
                <a:gd name="T21" fmla="*/ 9 h 40"/>
                <a:gd name="T22" fmla="*/ 52 w 95"/>
                <a:gd name="T23" fmla="*/ 3 h 40"/>
                <a:gd name="T24" fmla="*/ 63 w 95"/>
                <a:gd name="T25" fmla="*/ 4 h 40"/>
                <a:gd name="T26" fmla="*/ 66 w 95"/>
                <a:gd name="T27" fmla="*/ 0 h 40"/>
                <a:gd name="T28" fmla="*/ 80 w 95"/>
                <a:gd name="T29" fmla="*/ 6 h 40"/>
                <a:gd name="T30" fmla="*/ 88 w 95"/>
                <a:gd name="T31" fmla="*/ 7 h 40"/>
                <a:gd name="T32" fmla="*/ 88 w 95"/>
                <a:gd name="T33" fmla="*/ 10 h 40"/>
                <a:gd name="T34" fmla="*/ 90 w 95"/>
                <a:gd name="T35" fmla="*/ 15 h 40"/>
                <a:gd name="T36" fmla="*/ 95 w 95"/>
                <a:gd name="T37" fmla="*/ 19 h 40"/>
                <a:gd name="T38" fmla="*/ 88 w 95"/>
                <a:gd name="T39" fmla="*/ 21 h 40"/>
                <a:gd name="T40" fmla="*/ 84 w 95"/>
                <a:gd name="T41" fmla="*/ 27 h 40"/>
                <a:gd name="T42" fmla="*/ 82 w 95"/>
                <a:gd name="T43" fmla="*/ 31 h 40"/>
                <a:gd name="T44" fmla="*/ 77 w 95"/>
                <a:gd name="T45" fmla="*/ 34 h 40"/>
                <a:gd name="T46" fmla="*/ 67 w 95"/>
                <a:gd name="T47" fmla="*/ 38 h 40"/>
                <a:gd name="T48" fmla="*/ 58 w 95"/>
                <a:gd name="T49" fmla="*/ 40 h 40"/>
                <a:gd name="T50" fmla="*/ 50 w 95"/>
                <a:gd name="T51" fmla="*/ 37 h 40"/>
                <a:gd name="T52" fmla="*/ 38 w 95"/>
                <a:gd name="T53" fmla="*/ 38 h 40"/>
                <a:gd name="T54" fmla="*/ 31 w 95"/>
                <a:gd name="T55" fmla="*/ 35 h 40"/>
                <a:gd name="T56" fmla="*/ 31 w 95"/>
                <a:gd name="T57" fmla="*/ 31 h 40"/>
                <a:gd name="T58" fmla="*/ 19 w 95"/>
                <a:gd name="T59" fmla="*/ 31 h 40"/>
                <a:gd name="T60" fmla="*/ 18 w 95"/>
                <a:gd name="T61" fmla="*/ 35 h 40"/>
                <a:gd name="T62" fmla="*/ 10 w 95"/>
                <a:gd name="T63" fmla="*/ 35 h 4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5"/>
                <a:gd name="T97" fmla="*/ 0 h 40"/>
                <a:gd name="T98" fmla="*/ 95 w 95"/>
                <a:gd name="T99" fmla="*/ 40 h 4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5" h="40">
                  <a:moveTo>
                    <a:pt x="10" y="35"/>
                  </a:moveTo>
                  <a:lnTo>
                    <a:pt x="9" y="32"/>
                  </a:lnTo>
                  <a:lnTo>
                    <a:pt x="5" y="32"/>
                  </a:lnTo>
                  <a:lnTo>
                    <a:pt x="0" y="31"/>
                  </a:lnTo>
                  <a:lnTo>
                    <a:pt x="1" y="26"/>
                  </a:lnTo>
                  <a:lnTo>
                    <a:pt x="13" y="26"/>
                  </a:lnTo>
                  <a:lnTo>
                    <a:pt x="24" y="25"/>
                  </a:lnTo>
                  <a:lnTo>
                    <a:pt x="31" y="21"/>
                  </a:lnTo>
                  <a:lnTo>
                    <a:pt x="40" y="20"/>
                  </a:lnTo>
                  <a:lnTo>
                    <a:pt x="40" y="15"/>
                  </a:lnTo>
                  <a:lnTo>
                    <a:pt x="52" y="9"/>
                  </a:lnTo>
                  <a:lnTo>
                    <a:pt x="52" y="3"/>
                  </a:lnTo>
                  <a:lnTo>
                    <a:pt x="63" y="4"/>
                  </a:lnTo>
                  <a:lnTo>
                    <a:pt x="66" y="0"/>
                  </a:lnTo>
                  <a:lnTo>
                    <a:pt x="80" y="6"/>
                  </a:lnTo>
                  <a:lnTo>
                    <a:pt x="88" y="7"/>
                  </a:lnTo>
                  <a:lnTo>
                    <a:pt x="88" y="10"/>
                  </a:lnTo>
                  <a:lnTo>
                    <a:pt x="90" y="15"/>
                  </a:lnTo>
                  <a:lnTo>
                    <a:pt x="95" y="19"/>
                  </a:lnTo>
                  <a:lnTo>
                    <a:pt x="88" y="21"/>
                  </a:lnTo>
                  <a:lnTo>
                    <a:pt x="84" y="27"/>
                  </a:lnTo>
                  <a:lnTo>
                    <a:pt x="82" y="31"/>
                  </a:lnTo>
                  <a:lnTo>
                    <a:pt x="77" y="34"/>
                  </a:lnTo>
                  <a:lnTo>
                    <a:pt x="67" y="38"/>
                  </a:lnTo>
                  <a:lnTo>
                    <a:pt x="58" y="40"/>
                  </a:lnTo>
                  <a:lnTo>
                    <a:pt x="50" y="37"/>
                  </a:lnTo>
                  <a:lnTo>
                    <a:pt x="38" y="38"/>
                  </a:lnTo>
                  <a:lnTo>
                    <a:pt x="31" y="35"/>
                  </a:lnTo>
                  <a:lnTo>
                    <a:pt x="31" y="31"/>
                  </a:lnTo>
                  <a:lnTo>
                    <a:pt x="19" y="31"/>
                  </a:lnTo>
                  <a:lnTo>
                    <a:pt x="18" y="35"/>
                  </a:lnTo>
                  <a:lnTo>
                    <a:pt x="10" y="3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6" name="Freeform 1029"/>
            <p:cNvSpPr>
              <a:spLocks/>
            </p:cNvSpPr>
            <p:nvPr/>
          </p:nvSpPr>
          <p:spPr bwMode="gray">
            <a:xfrm>
              <a:off x="4454562" y="3139958"/>
              <a:ext cx="134938" cy="66675"/>
            </a:xfrm>
            <a:custGeom>
              <a:avLst/>
              <a:gdLst>
                <a:gd name="T0" fmla="*/ 0 w 75"/>
                <a:gd name="T1" fmla="*/ 22 h 41"/>
                <a:gd name="T2" fmla="*/ 2 w 75"/>
                <a:gd name="T3" fmla="*/ 18 h 41"/>
                <a:gd name="T4" fmla="*/ 6 w 75"/>
                <a:gd name="T5" fmla="*/ 12 h 41"/>
                <a:gd name="T6" fmla="*/ 13 w 75"/>
                <a:gd name="T7" fmla="*/ 10 h 41"/>
                <a:gd name="T8" fmla="*/ 24 w 75"/>
                <a:gd name="T9" fmla="*/ 11 h 41"/>
                <a:gd name="T10" fmla="*/ 28 w 75"/>
                <a:gd name="T11" fmla="*/ 7 h 41"/>
                <a:gd name="T12" fmla="*/ 34 w 75"/>
                <a:gd name="T13" fmla="*/ 6 h 41"/>
                <a:gd name="T14" fmla="*/ 38 w 75"/>
                <a:gd name="T15" fmla="*/ 3 h 41"/>
                <a:gd name="T16" fmla="*/ 46 w 75"/>
                <a:gd name="T17" fmla="*/ 4 h 41"/>
                <a:gd name="T18" fmla="*/ 47 w 75"/>
                <a:gd name="T19" fmla="*/ 2 h 41"/>
                <a:gd name="T20" fmla="*/ 52 w 75"/>
                <a:gd name="T21" fmla="*/ 0 h 41"/>
                <a:gd name="T22" fmla="*/ 67 w 75"/>
                <a:gd name="T23" fmla="*/ 2 h 41"/>
                <a:gd name="T24" fmla="*/ 72 w 75"/>
                <a:gd name="T25" fmla="*/ 5 h 41"/>
                <a:gd name="T26" fmla="*/ 75 w 75"/>
                <a:gd name="T27" fmla="*/ 10 h 41"/>
                <a:gd name="T28" fmla="*/ 68 w 75"/>
                <a:gd name="T29" fmla="*/ 15 h 41"/>
                <a:gd name="T30" fmla="*/ 60 w 75"/>
                <a:gd name="T31" fmla="*/ 26 h 41"/>
                <a:gd name="T32" fmla="*/ 50 w 75"/>
                <a:gd name="T33" fmla="*/ 36 h 41"/>
                <a:gd name="T34" fmla="*/ 35 w 75"/>
                <a:gd name="T35" fmla="*/ 36 h 41"/>
                <a:gd name="T36" fmla="*/ 29 w 75"/>
                <a:gd name="T37" fmla="*/ 40 h 41"/>
                <a:gd name="T38" fmla="*/ 16 w 75"/>
                <a:gd name="T39" fmla="*/ 41 h 41"/>
                <a:gd name="T40" fmla="*/ 6 w 75"/>
                <a:gd name="T41" fmla="*/ 34 h 41"/>
                <a:gd name="T42" fmla="*/ 1 w 75"/>
                <a:gd name="T43" fmla="*/ 28 h 41"/>
                <a:gd name="T44" fmla="*/ 0 w 75"/>
                <a:gd name="T45" fmla="*/ 22 h 4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5"/>
                <a:gd name="T70" fmla="*/ 0 h 41"/>
                <a:gd name="T71" fmla="*/ 75 w 75"/>
                <a:gd name="T72" fmla="*/ 41 h 4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5" h="41">
                  <a:moveTo>
                    <a:pt x="0" y="22"/>
                  </a:moveTo>
                  <a:lnTo>
                    <a:pt x="2" y="18"/>
                  </a:lnTo>
                  <a:lnTo>
                    <a:pt x="6" y="12"/>
                  </a:lnTo>
                  <a:lnTo>
                    <a:pt x="13" y="10"/>
                  </a:lnTo>
                  <a:lnTo>
                    <a:pt x="24" y="11"/>
                  </a:lnTo>
                  <a:lnTo>
                    <a:pt x="28" y="7"/>
                  </a:lnTo>
                  <a:lnTo>
                    <a:pt x="34" y="6"/>
                  </a:lnTo>
                  <a:lnTo>
                    <a:pt x="38" y="3"/>
                  </a:lnTo>
                  <a:lnTo>
                    <a:pt x="46" y="4"/>
                  </a:lnTo>
                  <a:lnTo>
                    <a:pt x="47" y="2"/>
                  </a:lnTo>
                  <a:lnTo>
                    <a:pt x="52" y="0"/>
                  </a:lnTo>
                  <a:lnTo>
                    <a:pt x="67" y="2"/>
                  </a:lnTo>
                  <a:lnTo>
                    <a:pt x="72" y="5"/>
                  </a:lnTo>
                  <a:lnTo>
                    <a:pt x="75" y="10"/>
                  </a:lnTo>
                  <a:lnTo>
                    <a:pt x="68" y="15"/>
                  </a:lnTo>
                  <a:lnTo>
                    <a:pt x="60" y="26"/>
                  </a:lnTo>
                  <a:lnTo>
                    <a:pt x="50" y="36"/>
                  </a:lnTo>
                  <a:lnTo>
                    <a:pt x="35" y="36"/>
                  </a:lnTo>
                  <a:lnTo>
                    <a:pt x="29" y="40"/>
                  </a:lnTo>
                  <a:lnTo>
                    <a:pt x="16" y="41"/>
                  </a:lnTo>
                  <a:lnTo>
                    <a:pt x="6" y="34"/>
                  </a:lnTo>
                  <a:lnTo>
                    <a:pt x="1" y="28"/>
                  </a:lnTo>
                  <a:lnTo>
                    <a:pt x="0"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7" name="Freeform 1030"/>
            <p:cNvSpPr>
              <a:spLocks/>
            </p:cNvSpPr>
            <p:nvPr/>
          </p:nvSpPr>
          <p:spPr bwMode="gray">
            <a:xfrm>
              <a:off x="4383125" y="3173295"/>
              <a:ext cx="71437" cy="36513"/>
            </a:xfrm>
            <a:custGeom>
              <a:avLst/>
              <a:gdLst>
                <a:gd name="T0" fmla="*/ 8 w 39"/>
                <a:gd name="T1" fmla="*/ 21 h 22"/>
                <a:gd name="T2" fmla="*/ 16 w 39"/>
                <a:gd name="T3" fmla="*/ 22 h 22"/>
                <a:gd name="T4" fmla="*/ 24 w 39"/>
                <a:gd name="T5" fmla="*/ 21 h 22"/>
                <a:gd name="T6" fmla="*/ 29 w 39"/>
                <a:gd name="T7" fmla="*/ 16 h 22"/>
                <a:gd name="T8" fmla="*/ 32 w 39"/>
                <a:gd name="T9" fmla="*/ 12 h 22"/>
                <a:gd name="T10" fmla="*/ 39 w 39"/>
                <a:gd name="T11" fmla="*/ 6 h 22"/>
                <a:gd name="T12" fmla="*/ 38 w 39"/>
                <a:gd name="T13" fmla="*/ 0 h 22"/>
                <a:gd name="T14" fmla="*/ 33 w 39"/>
                <a:gd name="T15" fmla="*/ 3 h 22"/>
                <a:gd name="T16" fmla="*/ 23 w 39"/>
                <a:gd name="T17" fmla="*/ 7 h 22"/>
                <a:gd name="T18" fmla="*/ 14 w 39"/>
                <a:gd name="T19" fmla="*/ 9 h 22"/>
                <a:gd name="T20" fmla="*/ 6 w 39"/>
                <a:gd name="T21" fmla="*/ 6 h 22"/>
                <a:gd name="T22" fmla="*/ 2 w 39"/>
                <a:gd name="T23" fmla="*/ 12 h 22"/>
                <a:gd name="T24" fmla="*/ 0 w 39"/>
                <a:gd name="T25" fmla="*/ 17 h 22"/>
                <a:gd name="T26" fmla="*/ 8 w 39"/>
                <a:gd name="T27" fmla="*/ 21 h 2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
                <a:gd name="T43" fmla="*/ 0 h 22"/>
                <a:gd name="T44" fmla="*/ 39 w 39"/>
                <a:gd name="T45" fmla="*/ 22 h 22"/>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 h="22">
                  <a:moveTo>
                    <a:pt x="8" y="21"/>
                  </a:moveTo>
                  <a:lnTo>
                    <a:pt x="16" y="22"/>
                  </a:lnTo>
                  <a:lnTo>
                    <a:pt x="24" y="21"/>
                  </a:lnTo>
                  <a:lnTo>
                    <a:pt x="29" y="16"/>
                  </a:lnTo>
                  <a:lnTo>
                    <a:pt x="32" y="12"/>
                  </a:lnTo>
                  <a:lnTo>
                    <a:pt x="39" y="6"/>
                  </a:lnTo>
                  <a:lnTo>
                    <a:pt x="38" y="0"/>
                  </a:lnTo>
                  <a:lnTo>
                    <a:pt x="33" y="3"/>
                  </a:lnTo>
                  <a:lnTo>
                    <a:pt x="23" y="7"/>
                  </a:lnTo>
                  <a:lnTo>
                    <a:pt x="14" y="9"/>
                  </a:lnTo>
                  <a:lnTo>
                    <a:pt x="6" y="6"/>
                  </a:lnTo>
                  <a:lnTo>
                    <a:pt x="2" y="12"/>
                  </a:lnTo>
                  <a:lnTo>
                    <a:pt x="0" y="17"/>
                  </a:lnTo>
                  <a:lnTo>
                    <a:pt x="8" y="2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8" name="Freeform 1031"/>
            <p:cNvSpPr>
              <a:spLocks/>
            </p:cNvSpPr>
            <p:nvPr/>
          </p:nvSpPr>
          <p:spPr bwMode="gray">
            <a:xfrm>
              <a:off x="4394237" y="3185995"/>
              <a:ext cx="123825" cy="90488"/>
            </a:xfrm>
            <a:custGeom>
              <a:avLst/>
              <a:gdLst>
                <a:gd name="T0" fmla="*/ 62 w 67"/>
                <a:gd name="T1" fmla="*/ 12 h 54"/>
                <a:gd name="T2" fmla="*/ 64 w 67"/>
                <a:gd name="T3" fmla="*/ 17 h 54"/>
                <a:gd name="T4" fmla="*/ 67 w 67"/>
                <a:gd name="T5" fmla="*/ 22 h 54"/>
                <a:gd name="T6" fmla="*/ 64 w 67"/>
                <a:gd name="T7" fmla="*/ 25 h 54"/>
                <a:gd name="T8" fmla="*/ 53 w 67"/>
                <a:gd name="T9" fmla="*/ 23 h 54"/>
                <a:gd name="T10" fmla="*/ 41 w 67"/>
                <a:gd name="T11" fmla="*/ 22 h 54"/>
                <a:gd name="T12" fmla="*/ 36 w 67"/>
                <a:gd name="T13" fmla="*/ 21 h 54"/>
                <a:gd name="T14" fmla="*/ 27 w 67"/>
                <a:gd name="T15" fmla="*/ 22 h 54"/>
                <a:gd name="T16" fmla="*/ 29 w 67"/>
                <a:gd name="T17" fmla="*/ 28 h 54"/>
                <a:gd name="T18" fmla="*/ 31 w 67"/>
                <a:gd name="T19" fmla="*/ 36 h 54"/>
                <a:gd name="T20" fmla="*/ 35 w 67"/>
                <a:gd name="T21" fmla="*/ 42 h 54"/>
                <a:gd name="T22" fmla="*/ 41 w 67"/>
                <a:gd name="T23" fmla="*/ 48 h 54"/>
                <a:gd name="T24" fmla="*/ 45 w 67"/>
                <a:gd name="T25" fmla="*/ 51 h 54"/>
                <a:gd name="T26" fmla="*/ 45 w 67"/>
                <a:gd name="T27" fmla="*/ 54 h 54"/>
                <a:gd name="T28" fmla="*/ 35 w 67"/>
                <a:gd name="T29" fmla="*/ 47 h 54"/>
                <a:gd name="T30" fmla="*/ 27 w 67"/>
                <a:gd name="T31" fmla="*/ 42 h 54"/>
                <a:gd name="T32" fmla="*/ 21 w 67"/>
                <a:gd name="T33" fmla="*/ 36 h 54"/>
                <a:gd name="T34" fmla="*/ 17 w 67"/>
                <a:gd name="T35" fmla="*/ 29 h 54"/>
                <a:gd name="T36" fmla="*/ 15 w 67"/>
                <a:gd name="T37" fmla="*/ 23 h 54"/>
                <a:gd name="T38" fmla="*/ 11 w 67"/>
                <a:gd name="T39" fmla="*/ 24 h 54"/>
                <a:gd name="T40" fmla="*/ 5 w 67"/>
                <a:gd name="T41" fmla="*/ 26 h 54"/>
                <a:gd name="T42" fmla="*/ 0 w 67"/>
                <a:gd name="T43" fmla="*/ 23 h 54"/>
                <a:gd name="T44" fmla="*/ 0 w 67"/>
                <a:gd name="T45" fmla="*/ 17 h 54"/>
                <a:gd name="T46" fmla="*/ 3 w 67"/>
                <a:gd name="T47" fmla="*/ 15 h 54"/>
                <a:gd name="T48" fmla="*/ 6 w 67"/>
                <a:gd name="T49" fmla="*/ 16 h 54"/>
                <a:gd name="T50" fmla="*/ 11 w 67"/>
                <a:gd name="T51" fmla="*/ 16 h 54"/>
                <a:gd name="T52" fmla="*/ 19 w 67"/>
                <a:gd name="T53" fmla="*/ 15 h 54"/>
                <a:gd name="T54" fmla="*/ 24 w 67"/>
                <a:gd name="T55" fmla="*/ 10 h 54"/>
                <a:gd name="T56" fmla="*/ 27 w 67"/>
                <a:gd name="T57" fmla="*/ 6 h 54"/>
                <a:gd name="T58" fmla="*/ 34 w 67"/>
                <a:gd name="T59" fmla="*/ 0 h 54"/>
                <a:gd name="T60" fmla="*/ 39 w 67"/>
                <a:gd name="T61" fmla="*/ 6 h 54"/>
                <a:gd name="T62" fmla="*/ 49 w 67"/>
                <a:gd name="T63" fmla="*/ 13 h 54"/>
                <a:gd name="T64" fmla="*/ 55 w 67"/>
                <a:gd name="T65" fmla="*/ 13 h 54"/>
                <a:gd name="T66" fmla="*/ 62 w 67"/>
                <a:gd name="T67" fmla="*/ 12 h 5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7"/>
                <a:gd name="T103" fmla="*/ 0 h 54"/>
                <a:gd name="T104" fmla="*/ 67 w 67"/>
                <a:gd name="T105" fmla="*/ 54 h 5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7" h="54">
                  <a:moveTo>
                    <a:pt x="62" y="12"/>
                  </a:moveTo>
                  <a:lnTo>
                    <a:pt x="64" y="17"/>
                  </a:lnTo>
                  <a:lnTo>
                    <a:pt x="67" y="22"/>
                  </a:lnTo>
                  <a:lnTo>
                    <a:pt x="64" y="25"/>
                  </a:lnTo>
                  <a:lnTo>
                    <a:pt x="53" y="23"/>
                  </a:lnTo>
                  <a:lnTo>
                    <a:pt x="41" y="22"/>
                  </a:lnTo>
                  <a:lnTo>
                    <a:pt x="36" y="21"/>
                  </a:lnTo>
                  <a:lnTo>
                    <a:pt x="27" y="22"/>
                  </a:lnTo>
                  <a:lnTo>
                    <a:pt x="29" y="28"/>
                  </a:lnTo>
                  <a:lnTo>
                    <a:pt x="31" y="36"/>
                  </a:lnTo>
                  <a:lnTo>
                    <a:pt x="35" y="42"/>
                  </a:lnTo>
                  <a:lnTo>
                    <a:pt x="41" y="48"/>
                  </a:lnTo>
                  <a:lnTo>
                    <a:pt x="45" y="51"/>
                  </a:lnTo>
                  <a:lnTo>
                    <a:pt x="45" y="54"/>
                  </a:lnTo>
                  <a:lnTo>
                    <a:pt x="35" y="47"/>
                  </a:lnTo>
                  <a:lnTo>
                    <a:pt x="27" y="42"/>
                  </a:lnTo>
                  <a:lnTo>
                    <a:pt x="21" y="36"/>
                  </a:lnTo>
                  <a:lnTo>
                    <a:pt x="17" y="29"/>
                  </a:lnTo>
                  <a:lnTo>
                    <a:pt x="15" y="23"/>
                  </a:lnTo>
                  <a:lnTo>
                    <a:pt x="11" y="24"/>
                  </a:lnTo>
                  <a:lnTo>
                    <a:pt x="5" y="26"/>
                  </a:lnTo>
                  <a:lnTo>
                    <a:pt x="0" y="23"/>
                  </a:lnTo>
                  <a:lnTo>
                    <a:pt x="0" y="17"/>
                  </a:lnTo>
                  <a:lnTo>
                    <a:pt x="3" y="15"/>
                  </a:lnTo>
                  <a:lnTo>
                    <a:pt x="6" y="16"/>
                  </a:lnTo>
                  <a:lnTo>
                    <a:pt x="11" y="16"/>
                  </a:lnTo>
                  <a:lnTo>
                    <a:pt x="19" y="15"/>
                  </a:lnTo>
                  <a:lnTo>
                    <a:pt x="24" y="10"/>
                  </a:lnTo>
                  <a:lnTo>
                    <a:pt x="27" y="6"/>
                  </a:lnTo>
                  <a:lnTo>
                    <a:pt x="34" y="0"/>
                  </a:lnTo>
                  <a:lnTo>
                    <a:pt x="39" y="6"/>
                  </a:lnTo>
                  <a:lnTo>
                    <a:pt x="49" y="13"/>
                  </a:lnTo>
                  <a:lnTo>
                    <a:pt x="55" y="13"/>
                  </a:lnTo>
                  <a:lnTo>
                    <a:pt x="62"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09" name="Freeform 1032"/>
            <p:cNvSpPr>
              <a:spLocks/>
            </p:cNvSpPr>
            <p:nvPr/>
          </p:nvSpPr>
          <p:spPr bwMode="gray">
            <a:xfrm>
              <a:off x="4441861" y="3217745"/>
              <a:ext cx="76200" cy="66675"/>
            </a:xfrm>
            <a:custGeom>
              <a:avLst/>
              <a:gdLst>
                <a:gd name="T0" fmla="*/ 0 w 44"/>
                <a:gd name="T1" fmla="*/ 1 h 39"/>
                <a:gd name="T2" fmla="*/ 9 w 44"/>
                <a:gd name="T3" fmla="*/ 0 h 39"/>
                <a:gd name="T4" fmla="*/ 18 w 44"/>
                <a:gd name="T5" fmla="*/ 1 h 39"/>
                <a:gd name="T6" fmla="*/ 37 w 44"/>
                <a:gd name="T7" fmla="*/ 4 h 39"/>
                <a:gd name="T8" fmla="*/ 42 w 44"/>
                <a:gd name="T9" fmla="*/ 4 h 39"/>
                <a:gd name="T10" fmla="*/ 42 w 44"/>
                <a:gd name="T11" fmla="*/ 10 h 39"/>
                <a:gd name="T12" fmla="*/ 40 w 44"/>
                <a:gd name="T13" fmla="*/ 13 h 39"/>
                <a:gd name="T14" fmla="*/ 44 w 44"/>
                <a:gd name="T15" fmla="*/ 19 h 39"/>
                <a:gd name="T16" fmla="*/ 38 w 44"/>
                <a:gd name="T17" fmla="*/ 23 h 39"/>
                <a:gd name="T18" fmla="*/ 37 w 44"/>
                <a:gd name="T19" fmla="*/ 29 h 39"/>
                <a:gd name="T20" fmla="*/ 32 w 44"/>
                <a:gd name="T21" fmla="*/ 30 h 39"/>
                <a:gd name="T22" fmla="*/ 31 w 44"/>
                <a:gd name="T23" fmla="*/ 39 h 39"/>
                <a:gd name="T24" fmla="*/ 24 w 44"/>
                <a:gd name="T25" fmla="*/ 35 h 39"/>
                <a:gd name="T26" fmla="*/ 18 w 44"/>
                <a:gd name="T27" fmla="*/ 30 h 39"/>
                <a:gd name="T28" fmla="*/ 12 w 44"/>
                <a:gd name="T29" fmla="*/ 24 h 39"/>
                <a:gd name="T30" fmla="*/ 8 w 44"/>
                <a:gd name="T31" fmla="*/ 21 h 39"/>
                <a:gd name="T32" fmla="*/ 4 w 44"/>
                <a:gd name="T33" fmla="*/ 15 h 39"/>
                <a:gd name="T34" fmla="*/ 2 w 44"/>
                <a:gd name="T35" fmla="*/ 7 h 39"/>
                <a:gd name="T36" fmla="*/ 0 w 44"/>
                <a:gd name="T37" fmla="*/ 1 h 3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4"/>
                <a:gd name="T58" fmla="*/ 0 h 39"/>
                <a:gd name="T59" fmla="*/ 44 w 44"/>
                <a:gd name="T60" fmla="*/ 39 h 39"/>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4" h="39">
                  <a:moveTo>
                    <a:pt x="0" y="1"/>
                  </a:moveTo>
                  <a:lnTo>
                    <a:pt x="9" y="0"/>
                  </a:lnTo>
                  <a:lnTo>
                    <a:pt x="18" y="1"/>
                  </a:lnTo>
                  <a:lnTo>
                    <a:pt x="37" y="4"/>
                  </a:lnTo>
                  <a:lnTo>
                    <a:pt x="42" y="4"/>
                  </a:lnTo>
                  <a:lnTo>
                    <a:pt x="42" y="10"/>
                  </a:lnTo>
                  <a:lnTo>
                    <a:pt x="40" y="13"/>
                  </a:lnTo>
                  <a:lnTo>
                    <a:pt x="44" y="19"/>
                  </a:lnTo>
                  <a:lnTo>
                    <a:pt x="38" y="23"/>
                  </a:lnTo>
                  <a:lnTo>
                    <a:pt x="37" y="29"/>
                  </a:lnTo>
                  <a:lnTo>
                    <a:pt x="32" y="30"/>
                  </a:lnTo>
                  <a:lnTo>
                    <a:pt x="31" y="39"/>
                  </a:lnTo>
                  <a:lnTo>
                    <a:pt x="24" y="35"/>
                  </a:lnTo>
                  <a:lnTo>
                    <a:pt x="18" y="30"/>
                  </a:lnTo>
                  <a:lnTo>
                    <a:pt x="12" y="24"/>
                  </a:lnTo>
                  <a:lnTo>
                    <a:pt x="8" y="21"/>
                  </a:lnTo>
                  <a:lnTo>
                    <a:pt x="4" y="15"/>
                  </a:lnTo>
                  <a:lnTo>
                    <a:pt x="2" y="7"/>
                  </a:lnTo>
                  <a:lnTo>
                    <a:pt x="0"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0" name="Freeform 1033"/>
            <p:cNvSpPr>
              <a:spLocks/>
            </p:cNvSpPr>
            <p:nvPr/>
          </p:nvSpPr>
          <p:spPr bwMode="gray">
            <a:xfrm>
              <a:off x="4497425" y="3197108"/>
              <a:ext cx="92075" cy="100012"/>
            </a:xfrm>
            <a:custGeom>
              <a:avLst/>
              <a:gdLst>
                <a:gd name="T0" fmla="*/ 10 w 53"/>
                <a:gd name="T1" fmla="*/ 59 h 59"/>
                <a:gd name="T2" fmla="*/ 5 w 53"/>
                <a:gd name="T3" fmla="*/ 54 h 59"/>
                <a:gd name="T4" fmla="*/ 0 w 53"/>
                <a:gd name="T5" fmla="*/ 52 h 59"/>
                <a:gd name="T6" fmla="*/ 1 w 53"/>
                <a:gd name="T7" fmla="*/ 43 h 59"/>
                <a:gd name="T8" fmla="*/ 6 w 53"/>
                <a:gd name="T9" fmla="*/ 42 h 59"/>
                <a:gd name="T10" fmla="*/ 7 w 53"/>
                <a:gd name="T11" fmla="*/ 36 h 59"/>
                <a:gd name="T12" fmla="*/ 13 w 53"/>
                <a:gd name="T13" fmla="*/ 32 h 59"/>
                <a:gd name="T14" fmla="*/ 9 w 53"/>
                <a:gd name="T15" fmla="*/ 26 h 59"/>
                <a:gd name="T16" fmla="*/ 11 w 53"/>
                <a:gd name="T17" fmla="*/ 23 h 59"/>
                <a:gd name="T18" fmla="*/ 11 w 53"/>
                <a:gd name="T19" fmla="*/ 17 h 59"/>
                <a:gd name="T20" fmla="*/ 6 w 53"/>
                <a:gd name="T21" fmla="*/ 17 h 59"/>
                <a:gd name="T22" fmla="*/ 9 w 53"/>
                <a:gd name="T23" fmla="*/ 14 h 59"/>
                <a:gd name="T24" fmla="*/ 4 w 53"/>
                <a:gd name="T25" fmla="*/ 4 h 59"/>
                <a:gd name="T26" fmla="*/ 10 w 53"/>
                <a:gd name="T27" fmla="*/ 0 h 59"/>
                <a:gd name="T28" fmla="*/ 25 w 53"/>
                <a:gd name="T29" fmla="*/ 0 h 59"/>
                <a:gd name="T30" fmla="*/ 27 w 53"/>
                <a:gd name="T31" fmla="*/ 6 h 59"/>
                <a:gd name="T32" fmla="*/ 31 w 53"/>
                <a:gd name="T33" fmla="*/ 12 h 59"/>
                <a:gd name="T34" fmla="*/ 37 w 53"/>
                <a:gd name="T35" fmla="*/ 22 h 59"/>
                <a:gd name="T36" fmla="*/ 50 w 53"/>
                <a:gd name="T37" fmla="*/ 22 h 59"/>
                <a:gd name="T38" fmla="*/ 50 w 53"/>
                <a:gd name="T39" fmla="*/ 30 h 59"/>
                <a:gd name="T40" fmla="*/ 45 w 53"/>
                <a:gd name="T41" fmla="*/ 34 h 59"/>
                <a:gd name="T42" fmla="*/ 50 w 53"/>
                <a:gd name="T43" fmla="*/ 40 h 59"/>
                <a:gd name="T44" fmla="*/ 53 w 53"/>
                <a:gd name="T45" fmla="*/ 44 h 59"/>
                <a:gd name="T46" fmla="*/ 47 w 53"/>
                <a:gd name="T47" fmla="*/ 54 h 59"/>
                <a:gd name="T48" fmla="*/ 40 w 53"/>
                <a:gd name="T49" fmla="*/ 55 h 59"/>
                <a:gd name="T50" fmla="*/ 33 w 53"/>
                <a:gd name="T51" fmla="*/ 57 h 59"/>
                <a:gd name="T52" fmla="*/ 27 w 53"/>
                <a:gd name="T53" fmla="*/ 58 h 59"/>
                <a:gd name="T54" fmla="*/ 21 w 53"/>
                <a:gd name="T55" fmla="*/ 54 h 59"/>
                <a:gd name="T56" fmla="*/ 15 w 53"/>
                <a:gd name="T57" fmla="*/ 52 h 59"/>
                <a:gd name="T58" fmla="*/ 11 w 53"/>
                <a:gd name="T59" fmla="*/ 54 h 59"/>
                <a:gd name="T60" fmla="*/ 10 w 53"/>
                <a:gd name="T61" fmla="*/ 59 h 59"/>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53"/>
                <a:gd name="T94" fmla="*/ 0 h 59"/>
                <a:gd name="T95" fmla="*/ 53 w 53"/>
                <a:gd name="T96" fmla="*/ 59 h 5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 h="59">
                  <a:moveTo>
                    <a:pt x="10" y="59"/>
                  </a:moveTo>
                  <a:lnTo>
                    <a:pt x="5" y="54"/>
                  </a:lnTo>
                  <a:lnTo>
                    <a:pt x="0" y="52"/>
                  </a:lnTo>
                  <a:lnTo>
                    <a:pt x="1" y="43"/>
                  </a:lnTo>
                  <a:lnTo>
                    <a:pt x="6" y="42"/>
                  </a:lnTo>
                  <a:lnTo>
                    <a:pt x="7" y="36"/>
                  </a:lnTo>
                  <a:lnTo>
                    <a:pt x="13" y="32"/>
                  </a:lnTo>
                  <a:lnTo>
                    <a:pt x="9" y="26"/>
                  </a:lnTo>
                  <a:lnTo>
                    <a:pt x="11" y="23"/>
                  </a:lnTo>
                  <a:lnTo>
                    <a:pt x="11" y="17"/>
                  </a:lnTo>
                  <a:lnTo>
                    <a:pt x="6" y="17"/>
                  </a:lnTo>
                  <a:lnTo>
                    <a:pt x="9" y="14"/>
                  </a:lnTo>
                  <a:lnTo>
                    <a:pt x="4" y="4"/>
                  </a:lnTo>
                  <a:lnTo>
                    <a:pt x="10" y="0"/>
                  </a:lnTo>
                  <a:lnTo>
                    <a:pt x="25" y="0"/>
                  </a:lnTo>
                  <a:lnTo>
                    <a:pt x="27" y="6"/>
                  </a:lnTo>
                  <a:lnTo>
                    <a:pt x="31" y="12"/>
                  </a:lnTo>
                  <a:lnTo>
                    <a:pt x="37" y="22"/>
                  </a:lnTo>
                  <a:lnTo>
                    <a:pt x="50" y="22"/>
                  </a:lnTo>
                  <a:lnTo>
                    <a:pt x="50" y="30"/>
                  </a:lnTo>
                  <a:lnTo>
                    <a:pt x="45" y="34"/>
                  </a:lnTo>
                  <a:lnTo>
                    <a:pt x="50" y="40"/>
                  </a:lnTo>
                  <a:lnTo>
                    <a:pt x="53" y="44"/>
                  </a:lnTo>
                  <a:lnTo>
                    <a:pt x="47" y="54"/>
                  </a:lnTo>
                  <a:lnTo>
                    <a:pt x="40" y="55"/>
                  </a:lnTo>
                  <a:lnTo>
                    <a:pt x="33" y="57"/>
                  </a:lnTo>
                  <a:lnTo>
                    <a:pt x="27" y="58"/>
                  </a:lnTo>
                  <a:lnTo>
                    <a:pt x="21" y="54"/>
                  </a:lnTo>
                  <a:lnTo>
                    <a:pt x="15" y="52"/>
                  </a:lnTo>
                  <a:lnTo>
                    <a:pt x="11" y="54"/>
                  </a:lnTo>
                  <a:lnTo>
                    <a:pt x="10" y="5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1" name="Freeform 1034"/>
            <p:cNvSpPr>
              <a:spLocks/>
            </p:cNvSpPr>
            <p:nvPr/>
          </p:nvSpPr>
          <p:spPr bwMode="gray">
            <a:xfrm>
              <a:off x="4541875" y="3289183"/>
              <a:ext cx="55562" cy="36512"/>
            </a:xfrm>
            <a:custGeom>
              <a:avLst/>
              <a:gdLst>
                <a:gd name="T0" fmla="*/ 22 w 30"/>
                <a:gd name="T1" fmla="*/ 0 h 23"/>
                <a:gd name="T2" fmla="*/ 25 w 30"/>
                <a:gd name="T3" fmla="*/ 4 h 23"/>
                <a:gd name="T4" fmla="*/ 29 w 30"/>
                <a:gd name="T5" fmla="*/ 9 h 23"/>
                <a:gd name="T6" fmla="*/ 30 w 30"/>
                <a:gd name="T7" fmla="*/ 14 h 23"/>
                <a:gd name="T8" fmla="*/ 25 w 30"/>
                <a:gd name="T9" fmla="*/ 18 h 23"/>
                <a:gd name="T10" fmla="*/ 16 w 30"/>
                <a:gd name="T11" fmla="*/ 20 h 23"/>
                <a:gd name="T12" fmla="*/ 4 w 30"/>
                <a:gd name="T13" fmla="*/ 23 h 23"/>
                <a:gd name="T14" fmla="*/ 0 w 30"/>
                <a:gd name="T15" fmla="*/ 14 h 23"/>
                <a:gd name="T16" fmla="*/ 2 w 30"/>
                <a:gd name="T17" fmla="*/ 4 h 23"/>
                <a:gd name="T18" fmla="*/ 8 w 30"/>
                <a:gd name="T19" fmla="*/ 3 h 23"/>
                <a:gd name="T20" fmla="*/ 15 w 30"/>
                <a:gd name="T21" fmla="*/ 1 h 23"/>
                <a:gd name="T22" fmla="*/ 22 w 30"/>
                <a:gd name="T23" fmla="*/ 0 h 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
                <a:gd name="T37" fmla="*/ 0 h 23"/>
                <a:gd name="T38" fmla="*/ 30 w 30"/>
                <a:gd name="T39" fmla="*/ 23 h 2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 h="23">
                  <a:moveTo>
                    <a:pt x="22" y="0"/>
                  </a:moveTo>
                  <a:lnTo>
                    <a:pt x="25" y="4"/>
                  </a:lnTo>
                  <a:lnTo>
                    <a:pt x="29" y="9"/>
                  </a:lnTo>
                  <a:lnTo>
                    <a:pt x="30" y="14"/>
                  </a:lnTo>
                  <a:lnTo>
                    <a:pt x="25" y="18"/>
                  </a:lnTo>
                  <a:lnTo>
                    <a:pt x="16" y="20"/>
                  </a:lnTo>
                  <a:lnTo>
                    <a:pt x="4" y="23"/>
                  </a:lnTo>
                  <a:lnTo>
                    <a:pt x="0" y="14"/>
                  </a:lnTo>
                  <a:lnTo>
                    <a:pt x="2" y="4"/>
                  </a:lnTo>
                  <a:lnTo>
                    <a:pt x="8" y="3"/>
                  </a:lnTo>
                  <a:lnTo>
                    <a:pt x="15" y="1"/>
                  </a:lnTo>
                  <a:lnTo>
                    <a:pt x="2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2" name="Freeform 1035"/>
            <p:cNvSpPr>
              <a:spLocks/>
            </p:cNvSpPr>
            <p:nvPr/>
          </p:nvSpPr>
          <p:spPr bwMode="gray">
            <a:xfrm>
              <a:off x="4375187" y="3387608"/>
              <a:ext cx="50800" cy="33337"/>
            </a:xfrm>
            <a:custGeom>
              <a:avLst/>
              <a:gdLst>
                <a:gd name="T0" fmla="*/ 1 w 32"/>
                <a:gd name="T1" fmla="*/ 0 h 19"/>
                <a:gd name="T2" fmla="*/ 12 w 32"/>
                <a:gd name="T3" fmla="*/ 0 h 19"/>
                <a:gd name="T4" fmla="*/ 20 w 32"/>
                <a:gd name="T5" fmla="*/ 0 h 19"/>
                <a:gd name="T6" fmla="*/ 32 w 32"/>
                <a:gd name="T7" fmla="*/ 0 h 19"/>
                <a:gd name="T8" fmla="*/ 32 w 32"/>
                <a:gd name="T9" fmla="*/ 3 h 19"/>
                <a:gd name="T10" fmla="*/ 27 w 32"/>
                <a:gd name="T11" fmla="*/ 8 h 19"/>
                <a:gd name="T12" fmla="*/ 28 w 32"/>
                <a:gd name="T13" fmla="*/ 14 h 19"/>
                <a:gd name="T14" fmla="*/ 26 w 32"/>
                <a:gd name="T15" fmla="*/ 19 h 19"/>
                <a:gd name="T16" fmla="*/ 19 w 32"/>
                <a:gd name="T17" fmla="*/ 13 h 19"/>
                <a:gd name="T18" fmla="*/ 12 w 32"/>
                <a:gd name="T19" fmla="*/ 12 h 19"/>
                <a:gd name="T20" fmla="*/ 8 w 32"/>
                <a:gd name="T21" fmla="*/ 8 h 19"/>
                <a:gd name="T22" fmla="*/ 0 w 32"/>
                <a:gd name="T23" fmla="*/ 7 h 19"/>
                <a:gd name="T24" fmla="*/ 1 w 32"/>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2"/>
                <a:gd name="T40" fmla="*/ 0 h 19"/>
                <a:gd name="T41" fmla="*/ 32 w 32"/>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2" h="19">
                  <a:moveTo>
                    <a:pt x="1" y="0"/>
                  </a:moveTo>
                  <a:lnTo>
                    <a:pt x="12" y="0"/>
                  </a:lnTo>
                  <a:lnTo>
                    <a:pt x="20" y="0"/>
                  </a:lnTo>
                  <a:lnTo>
                    <a:pt x="32" y="0"/>
                  </a:lnTo>
                  <a:lnTo>
                    <a:pt x="32" y="3"/>
                  </a:lnTo>
                  <a:lnTo>
                    <a:pt x="27" y="8"/>
                  </a:lnTo>
                  <a:lnTo>
                    <a:pt x="28" y="14"/>
                  </a:lnTo>
                  <a:lnTo>
                    <a:pt x="26" y="19"/>
                  </a:lnTo>
                  <a:lnTo>
                    <a:pt x="19" y="13"/>
                  </a:lnTo>
                  <a:lnTo>
                    <a:pt x="12" y="12"/>
                  </a:lnTo>
                  <a:lnTo>
                    <a:pt x="8" y="8"/>
                  </a:lnTo>
                  <a:lnTo>
                    <a:pt x="0" y="7"/>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3" name="Freeform 1036"/>
            <p:cNvSpPr>
              <a:spLocks/>
            </p:cNvSpPr>
            <p:nvPr/>
          </p:nvSpPr>
          <p:spPr bwMode="gray">
            <a:xfrm>
              <a:off x="4251362" y="3173295"/>
              <a:ext cx="246063" cy="217488"/>
            </a:xfrm>
            <a:custGeom>
              <a:avLst/>
              <a:gdLst>
                <a:gd name="T0" fmla="*/ 6 w 139"/>
                <a:gd name="T1" fmla="*/ 44 h 132"/>
                <a:gd name="T2" fmla="*/ 0 w 139"/>
                <a:gd name="T3" fmla="*/ 32 h 132"/>
                <a:gd name="T4" fmla="*/ 0 w 139"/>
                <a:gd name="T5" fmla="*/ 22 h 132"/>
                <a:gd name="T6" fmla="*/ 11 w 139"/>
                <a:gd name="T7" fmla="*/ 16 h 132"/>
                <a:gd name="T8" fmla="*/ 14 w 139"/>
                <a:gd name="T9" fmla="*/ 11 h 132"/>
                <a:gd name="T10" fmla="*/ 24 w 139"/>
                <a:gd name="T11" fmla="*/ 16 h 132"/>
                <a:gd name="T12" fmla="*/ 27 w 139"/>
                <a:gd name="T13" fmla="*/ 8 h 132"/>
                <a:gd name="T14" fmla="*/ 38 w 139"/>
                <a:gd name="T15" fmla="*/ 10 h 132"/>
                <a:gd name="T16" fmla="*/ 49 w 139"/>
                <a:gd name="T17" fmla="*/ 4 h 132"/>
                <a:gd name="T18" fmla="*/ 62 w 139"/>
                <a:gd name="T19" fmla="*/ 0 h 132"/>
                <a:gd name="T20" fmla="*/ 69 w 139"/>
                <a:gd name="T21" fmla="*/ 7 h 132"/>
                <a:gd name="T22" fmla="*/ 77 w 139"/>
                <a:gd name="T23" fmla="*/ 12 h 132"/>
                <a:gd name="T24" fmla="*/ 71 w 139"/>
                <a:gd name="T25" fmla="*/ 20 h 132"/>
                <a:gd name="T26" fmla="*/ 62 w 139"/>
                <a:gd name="T27" fmla="*/ 31 h 132"/>
                <a:gd name="T28" fmla="*/ 67 w 139"/>
                <a:gd name="T29" fmla="*/ 44 h 132"/>
                <a:gd name="T30" fmla="*/ 82 w 139"/>
                <a:gd name="T31" fmla="*/ 54 h 132"/>
                <a:gd name="T32" fmla="*/ 88 w 139"/>
                <a:gd name="T33" fmla="*/ 70 h 132"/>
                <a:gd name="T34" fmla="*/ 109 w 139"/>
                <a:gd name="T35" fmla="*/ 76 h 132"/>
                <a:gd name="T36" fmla="*/ 109 w 139"/>
                <a:gd name="T37" fmla="*/ 81 h 132"/>
                <a:gd name="T38" fmla="*/ 121 w 139"/>
                <a:gd name="T39" fmla="*/ 88 h 132"/>
                <a:gd name="T40" fmla="*/ 137 w 139"/>
                <a:gd name="T41" fmla="*/ 98 h 132"/>
                <a:gd name="T42" fmla="*/ 135 w 139"/>
                <a:gd name="T43" fmla="*/ 106 h 132"/>
                <a:gd name="T44" fmla="*/ 124 w 139"/>
                <a:gd name="T45" fmla="*/ 97 h 132"/>
                <a:gd name="T46" fmla="*/ 116 w 139"/>
                <a:gd name="T47" fmla="*/ 104 h 132"/>
                <a:gd name="T48" fmla="*/ 123 w 139"/>
                <a:gd name="T49" fmla="*/ 114 h 132"/>
                <a:gd name="T50" fmla="*/ 119 w 139"/>
                <a:gd name="T51" fmla="*/ 118 h 132"/>
                <a:gd name="T52" fmla="*/ 113 w 139"/>
                <a:gd name="T53" fmla="*/ 128 h 132"/>
                <a:gd name="T54" fmla="*/ 105 w 139"/>
                <a:gd name="T55" fmla="*/ 127 h 132"/>
                <a:gd name="T56" fmla="*/ 109 w 139"/>
                <a:gd name="T57" fmla="*/ 110 h 132"/>
                <a:gd name="T58" fmla="*/ 97 w 139"/>
                <a:gd name="T59" fmla="*/ 98 h 132"/>
                <a:gd name="T60" fmla="*/ 89 w 139"/>
                <a:gd name="T61" fmla="*/ 94 h 132"/>
                <a:gd name="T62" fmla="*/ 71 w 139"/>
                <a:gd name="T63" fmla="*/ 84 h 132"/>
                <a:gd name="T64" fmla="*/ 55 w 139"/>
                <a:gd name="T65" fmla="*/ 68 h 132"/>
                <a:gd name="T66" fmla="*/ 40 w 139"/>
                <a:gd name="T67" fmla="*/ 51 h 132"/>
                <a:gd name="T68" fmla="*/ 29 w 139"/>
                <a:gd name="T69" fmla="*/ 41 h 132"/>
                <a:gd name="T70" fmla="*/ 14 w 139"/>
                <a:gd name="T71" fmla="*/ 43 h 132"/>
                <a:gd name="T72" fmla="*/ 7 w 139"/>
                <a:gd name="T73" fmla="*/ 49 h 13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39"/>
                <a:gd name="T112" fmla="*/ 0 h 132"/>
                <a:gd name="T113" fmla="*/ 139 w 139"/>
                <a:gd name="T114" fmla="*/ 132 h 13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39" h="132">
                  <a:moveTo>
                    <a:pt x="7" y="49"/>
                  </a:moveTo>
                  <a:lnTo>
                    <a:pt x="6" y="44"/>
                  </a:lnTo>
                  <a:lnTo>
                    <a:pt x="1" y="42"/>
                  </a:lnTo>
                  <a:lnTo>
                    <a:pt x="0" y="32"/>
                  </a:lnTo>
                  <a:lnTo>
                    <a:pt x="2" y="25"/>
                  </a:lnTo>
                  <a:lnTo>
                    <a:pt x="0" y="22"/>
                  </a:lnTo>
                  <a:lnTo>
                    <a:pt x="0" y="17"/>
                  </a:lnTo>
                  <a:lnTo>
                    <a:pt x="11" y="16"/>
                  </a:lnTo>
                  <a:lnTo>
                    <a:pt x="12" y="14"/>
                  </a:lnTo>
                  <a:lnTo>
                    <a:pt x="14" y="11"/>
                  </a:lnTo>
                  <a:lnTo>
                    <a:pt x="19" y="14"/>
                  </a:lnTo>
                  <a:lnTo>
                    <a:pt x="24" y="16"/>
                  </a:lnTo>
                  <a:lnTo>
                    <a:pt x="26" y="14"/>
                  </a:lnTo>
                  <a:lnTo>
                    <a:pt x="27" y="8"/>
                  </a:lnTo>
                  <a:lnTo>
                    <a:pt x="30" y="12"/>
                  </a:lnTo>
                  <a:lnTo>
                    <a:pt x="38" y="10"/>
                  </a:lnTo>
                  <a:lnTo>
                    <a:pt x="41" y="4"/>
                  </a:lnTo>
                  <a:lnTo>
                    <a:pt x="49" y="4"/>
                  </a:lnTo>
                  <a:lnTo>
                    <a:pt x="50" y="0"/>
                  </a:lnTo>
                  <a:lnTo>
                    <a:pt x="62" y="0"/>
                  </a:lnTo>
                  <a:lnTo>
                    <a:pt x="62" y="4"/>
                  </a:lnTo>
                  <a:lnTo>
                    <a:pt x="69" y="7"/>
                  </a:lnTo>
                  <a:lnTo>
                    <a:pt x="81" y="6"/>
                  </a:lnTo>
                  <a:lnTo>
                    <a:pt x="77" y="12"/>
                  </a:lnTo>
                  <a:lnTo>
                    <a:pt x="75" y="17"/>
                  </a:lnTo>
                  <a:lnTo>
                    <a:pt x="71" y="20"/>
                  </a:lnTo>
                  <a:lnTo>
                    <a:pt x="62" y="24"/>
                  </a:lnTo>
                  <a:lnTo>
                    <a:pt x="62" y="31"/>
                  </a:lnTo>
                  <a:lnTo>
                    <a:pt x="62" y="38"/>
                  </a:lnTo>
                  <a:lnTo>
                    <a:pt x="67" y="44"/>
                  </a:lnTo>
                  <a:lnTo>
                    <a:pt x="75" y="50"/>
                  </a:lnTo>
                  <a:lnTo>
                    <a:pt x="82" y="54"/>
                  </a:lnTo>
                  <a:lnTo>
                    <a:pt x="84" y="63"/>
                  </a:lnTo>
                  <a:lnTo>
                    <a:pt x="88" y="70"/>
                  </a:lnTo>
                  <a:lnTo>
                    <a:pt x="95" y="76"/>
                  </a:lnTo>
                  <a:lnTo>
                    <a:pt x="109" y="76"/>
                  </a:lnTo>
                  <a:lnTo>
                    <a:pt x="111" y="78"/>
                  </a:lnTo>
                  <a:lnTo>
                    <a:pt x="109" y="81"/>
                  </a:lnTo>
                  <a:lnTo>
                    <a:pt x="113" y="85"/>
                  </a:lnTo>
                  <a:lnTo>
                    <a:pt x="121" y="88"/>
                  </a:lnTo>
                  <a:lnTo>
                    <a:pt x="130" y="93"/>
                  </a:lnTo>
                  <a:lnTo>
                    <a:pt x="137" y="98"/>
                  </a:lnTo>
                  <a:lnTo>
                    <a:pt x="139" y="102"/>
                  </a:lnTo>
                  <a:lnTo>
                    <a:pt x="135" y="106"/>
                  </a:lnTo>
                  <a:lnTo>
                    <a:pt x="130" y="101"/>
                  </a:lnTo>
                  <a:lnTo>
                    <a:pt x="124" y="97"/>
                  </a:lnTo>
                  <a:lnTo>
                    <a:pt x="119" y="98"/>
                  </a:lnTo>
                  <a:lnTo>
                    <a:pt x="116" y="104"/>
                  </a:lnTo>
                  <a:lnTo>
                    <a:pt x="119" y="110"/>
                  </a:lnTo>
                  <a:lnTo>
                    <a:pt x="123" y="114"/>
                  </a:lnTo>
                  <a:lnTo>
                    <a:pt x="124" y="117"/>
                  </a:lnTo>
                  <a:lnTo>
                    <a:pt x="119" y="118"/>
                  </a:lnTo>
                  <a:lnTo>
                    <a:pt x="117" y="122"/>
                  </a:lnTo>
                  <a:lnTo>
                    <a:pt x="113" y="128"/>
                  </a:lnTo>
                  <a:lnTo>
                    <a:pt x="107" y="132"/>
                  </a:lnTo>
                  <a:lnTo>
                    <a:pt x="105" y="127"/>
                  </a:lnTo>
                  <a:lnTo>
                    <a:pt x="107" y="121"/>
                  </a:lnTo>
                  <a:lnTo>
                    <a:pt x="109" y="110"/>
                  </a:lnTo>
                  <a:lnTo>
                    <a:pt x="106" y="101"/>
                  </a:lnTo>
                  <a:lnTo>
                    <a:pt x="97" y="98"/>
                  </a:lnTo>
                  <a:lnTo>
                    <a:pt x="95" y="94"/>
                  </a:lnTo>
                  <a:lnTo>
                    <a:pt x="89" y="94"/>
                  </a:lnTo>
                  <a:lnTo>
                    <a:pt x="81" y="84"/>
                  </a:lnTo>
                  <a:lnTo>
                    <a:pt x="71" y="84"/>
                  </a:lnTo>
                  <a:lnTo>
                    <a:pt x="62" y="72"/>
                  </a:lnTo>
                  <a:lnTo>
                    <a:pt x="55" y="68"/>
                  </a:lnTo>
                  <a:lnTo>
                    <a:pt x="42" y="63"/>
                  </a:lnTo>
                  <a:lnTo>
                    <a:pt x="40" y="51"/>
                  </a:lnTo>
                  <a:lnTo>
                    <a:pt x="38" y="44"/>
                  </a:lnTo>
                  <a:lnTo>
                    <a:pt x="29" y="41"/>
                  </a:lnTo>
                  <a:lnTo>
                    <a:pt x="19" y="39"/>
                  </a:lnTo>
                  <a:lnTo>
                    <a:pt x="14" y="43"/>
                  </a:lnTo>
                  <a:lnTo>
                    <a:pt x="13" y="48"/>
                  </a:lnTo>
                  <a:lnTo>
                    <a:pt x="7" y="4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4" name="Freeform 1037"/>
            <p:cNvSpPr>
              <a:spLocks/>
            </p:cNvSpPr>
            <p:nvPr/>
          </p:nvSpPr>
          <p:spPr bwMode="gray">
            <a:xfrm>
              <a:off x="4679987" y="3139958"/>
              <a:ext cx="68263" cy="74612"/>
            </a:xfrm>
            <a:custGeom>
              <a:avLst/>
              <a:gdLst>
                <a:gd name="T0" fmla="*/ 16 w 39"/>
                <a:gd name="T1" fmla="*/ 46 h 46"/>
                <a:gd name="T2" fmla="*/ 13 w 39"/>
                <a:gd name="T3" fmla="*/ 36 h 46"/>
                <a:gd name="T4" fmla="*/ 15 w 39"/>
                <a:gd name="T5" fmla="*/ 28 h 46"/>
                <a:gd name="T6" fmla="*/ 14 w 39"/>
                <a:gd name="T7" fmla="*/ 24 h 46"/>
                <a:gd name="T8" fmla="*/ 11 w 39"/>
                <a:gd name="T9" fmla="*/ 21 h 46"/>
                <a:gd name="T10" fmla="*/ 4 w 39"/>
                <a:gd name="T11" fmla="*/ 14 h 46"/>
                <a:gd name="T12" fmla="*/ 2 w 39"/>
                <a:gd name="T13" fmla="*/ 8 h 46"/>
                <a:gd name="T14" fmla="*/ 0 w 39"/>
                <a:gd name="T15" fmla="*/ 3 h 46"/>
                <a:gd name="T16" fmla="*/ 3 w 39"/>
                <a:gd name="T17" fmla="*/ 0 h 46"/>
                <a:gd name="T18" fmla="*/ 14 w 39"/>
                <a:gd name="T19" fmla="*/ 2 h 46"/>
                <a:gd name="T20" fmla="*/ 22 w 39"/>
                <a:gd name="T21" fmla="*/ 6 h 46"/>
                <a:gd name="T22" fmla="*/ 26 w 39"/>
                <a:gd name="T23" fmla="*/ 12 h 46"/>
                <a:gd name="T24" fmla="*/ 29 w 39"/>
                <a:gd name="T25" fmla="*/ 18 h 46"/>
                <a:gd name="T26" fmla="*/ 36 w 39"/>
                <a:gd name="T27" fmla="*/ 21 h 46"/>
                <a:gd name="T28" fmla="*/ 39 w 39"/>
                <a:gd name="T29" fmla="*/ 27 h 46"/>
                <a:gd name="T30" fmla="*/ 37 w 39"/>
                <a:gd name="T31" fmla="*/ 32 h 46"/>
                <a:gd name="T32" fmla="*/ 31 w 39"/>
                <a:gd name="T33" fmla="*/ 32 h 46"/>
                <a:gd name="T34" fmla="*/ 23 w 39"/>
                <a:gd name="T35" fmla="*/ 31 h 46"/>
                <a:gd name="T36" fmla="*/ 24 w 39"/>
                <a:gd name="T37" fmla="*/ 37 h 46"/>
                <a:gd name="T38" fmla="*/ 19 w 39"/>
                <a:gd name="T39" fmla="*/ 42 h 46"/>
                <a:gd name="T40" fmla="*/ 16 w 39"/>
                <a:gd name="T41" fmla="*/ 46 h 4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9"/>
                <a:gd name="T64" fmla="*/ 0 h 46"/>
                <a:gd name="T65" fmla="*/ 39 w 39"/>
                <a:gd name="T66" fmla="*/ 46 h 4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9" h="46">
                  <a:moveTo>
                    <a:pt x="16" y="46"/>
                  </a:moveTo>
                  <a:lnTo>
                    <a:pt x="13" y="36"/>
                  </a:lnTo>
                  <a:lnTo>
                    <a:pt x="15" y="28"/>
                  </a:lnTo>
                  <a:lnTo>
                    <a:pt x="14" y="24"/>
                  </a:lnTo>
                  <a:lnTo>
                    <a:pt x="11" y="21"/>
                  </a:lnTo>
                  <a:lnTo>
                    <a:pt x="4" y="14"/>
                  </a:lnTo>
                  <a:lnTo>
                    <a:pt x="2" y="8"/>
                  </a:lnTo>
                  <a:lnTo>
                    <a:pt x="0" y="3"/>
                  </a:lnTo>
                  <a:lnTo>
                    <a:pt x="3" y="0"/>
                  </a:lnTo>
                  <a:lnTo>
                    <a:pt x="14" y="2"/>
                  </a:lnTo>
                  <a:lnTo>
                    <a:pt x="22" y="6"/>
                  </a:lnTo>
                  <a:lnTo>
                    <a:pt x="26" y="12"/>
                  </a:lnTo>
                  <a:lnTo>
                    <a:pt x="29" y="18"/>
                  </a:lnTo>
                  <a:lnTo>
                    <a:pt x="36" y="21"/>
                  </a:lnTo>
                  <a:lnTo>
                    <a:pt x="39" y="27"/>
                  </a:lnTo>
                  <a:lnTo>
                    <a:pt x="37" y="32"/>
                  </a:lnTo>
                  <a:lnTo>
                    <a:pt x="31" y="32"/>
                  </a:lnTo>
                  <a:lnTo>
                    <a:pt x="23" y="31"/>
                  </a:lnTo>
                  <a:lnTo>
                    <a:pt x="24" y="37"/>
                  </a:lnTo>
                  <a:lnTo>
                    <a:pt x="19" y="42"/>
                  </a:lnTo>
                  <a:lnTo>
                    <a:pt x="16" y="4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5" name="Freeform 1038"/>
            <p:cNvSpPr>
              <a:spLocks/>
            </p:cNvSpPr>
            <p:nvPr/>
          </p:nvSpPr>
          <p:spPr bwMode="gray">
            <a:xfrm>
              <a:off x="4569329" y="3037209"/>
              <a:ext cx="389058" cy="201803"/>
            </a:xfrm>
            <a:custGeom>
              <a:avLst/>
              <a:gdLst>
                <a:gd name="T0" fmla="*/ 2147483647 w 216"/>
                <a:gd name="T1" fmla="*/ 2147483647 h 122"/>
                <a:gd name="T2" fmla="*/ 2147483647 w 216"/>
                <a:gd name="T3" fmla="*/ 2147483647 h 122"/>
                <a:gd name="T4" fmla="*/ 2147483647 w 216"/>
                <a:gd name="T5" fmla="*/ 0 h 122"/>
                <a:gd name="T6" fmla="*/ 2147483647 w 216"/>
                <a:gd name="T7" fmla="*/ 2147483647 h 122"/>
                <a:gd name="T8" fmla="*/ 2147483647 w 216"/>
                <a:gd name="T9" fmla="*/ 2147483647 h 122"/>
                <a:gd name="T10" fmla="*/ 2147483647 w 216"/>
                <a:gd name="T11" fmla="*/ 2147483647 h 122"/>
                <a:gd name="T12" fmla="*/ 2147483647 w 216"/>
                <a:gd name="T13" fmla="*/ 2147483647 h 122"/>
                <a:gd name="T14" fmla="*/ 2147483647 w 216"/>
                <a:gd name="T15" fmla="*/ 2147483647 h 122"/>
                <a:gd name="T16" fmla="*/ 2147483647 w 216"/>
                <a:gd name="T17" fmla="*/ 2147483647 h 122"/>
                <a:gd name="T18" fmla="*/ 2147483647 w 216"/>
                <a:gd name="T19" fmla="*/ 2147483647 h 122"/>
                <a:gd name="T20" fmla="*/ 2147483647 w 216"/>
                <a:gd name="T21" fmla="*/ 2147483647 h 122"/>
                <a:gd name="T22" fmla="*/ 2147483647 w 216"/>
                <a:gd name="T23" fmla="*/ 2147483647 h 122"/>
                <a:gd name="T24" fmla="*/ 2147483647 w 216"/>
                <a:gd name="T25" fmla="*/ 2147483647 h 122"/>
                <a:gd name="T26" fmla="*/ 2147483647 w 216"/>
                <a:gd name="T27" fmla="*/ 2147483647 h 122"/>
                <a:gd name="T28" fmla="*/ 2147483647 w 216"/>
                <a:gd name="T29" fmla="*/ 2147483647 h 122"/>
                <a:gd name="T30" fmla="*/ 2147483647 w 216"/>
                <a:gd name="T31" fmla="*/ 2147483647 h 122"/>
                <a:gd name="T32" fmla="*/ 2147483647 w 216"/>
                <a:gd name="T33" fmla="*/ 2147483647 h 122"/>
                <a:gd name="T34" fmla="*/ 2147483647 w 216"/>
                <a:gd name="T35" fmla="*/ 2147483647 h 122"/>
                <a:gd name="T36" fmla="*/ 2147483647 w 216"/>
                <a:gd name="T37" fmla="*/ 2147483647 h 122"/>
                <a:gd name="T38" fmla="*/ 2147483647 w 216"/>
                <a:gd name="T39" fmla="*/ 2147483647 h 122"/>
                <a:gd name="T40" fmla="*/ 2147483647 w 216"/>
                <a:gd name="T41" fmla="*/ 2147483647 h 122"/>
                <a:gd name="T42" fmla="*/ 2147483647 w 216"/>
                <a:gd name="T43" fmla="*/ 2147483647 h 122"/>
                <a:gd name="T44" fmla="*/ 2147483647 w 216"/>
                <a:gd name="T45" fmla="*/ 2147483647 h 122"/>
                <a:gd name="T46" fmla="*/ 2147483647 w 216"/>
                <a:gd name="T47" fmla="*/ 2147483647 h 122"/>
                <a:gd name="T48" fmla="*/ 2147483647 w 216"/>
                <a:gd name="T49" fmla="*/ 2147483647 h 122"/>
                <a:gd name="T50" fmla="*/ 2147483647 w 216"/>
                <a:gd name="T51" fmla="*/ 2147483647 h 122"/>
                <a:gd name="T52" fmla="*/ 2147483647 w 216"/>
                <a:gd name="T53" fmla="*/ 2147483647 h 122"/>
                <a:gd name="T54" fmla="*/ 2147483647 w 216"/>
                <a:gd name="T55" fmla="*/ 2147483647 h 122"/>
                <a:gd name="T56" fmla="*/ 2147483647 w 216"/>
                <a:gd name="T57" fmla="*/ 2147483647 h 122"/>
                <a:gd name="T58" fmla="*/ 2147483647 w 216"/>
                <a:gd name="T59" fmla="*/ 2147483647 h 122"/>
                <a:gd name="T60" fmla="*/ 2147483647 w 216"/>
                <a:gd name="T61" fmla="*/ 2147483647 h 122"/>
                <a:gd name="T62" fmla="*/ 2147483647 w 216"/>
                <a:gd name="T63" fmla="*/ 2147483647 h 122"/>
                <a:gd name="T64" fmla="*/ 2147483647 w 216"/>
                <a:gd name="T65" fmla="*/ 2147483647 h 122"/>
                <a:gd name="T66" fmla="*/ 2147483647 w 216"/>
                <a:gd name="T67" fmla="*/ 2147483647 h 122"/>
                <a:gd name="T68" fmla="*/ 2147483647 w 216"/>
                <a:gd name="T69" fmla="*/ 2147483647 h 122"/>
                <a:gd name="T70" fmla="*/ 0 w 216"/>
                <a:gd name="T71" fmla="*/ 2147483647 h 122"/>
                <a:gd name="T72" fmla="*/ 2147483647 w 216"/>
                <a:gd name="T73" fmla="*/ 2147483647 h 122"/>
                <a:gd name="T74" fmla="*/ 2147483647 w 216"/>
                <a:gd name="T75" fmla="*/ 2147483647 h 122"/>
                <a:gd name="T76" fmla="*/ 2147483647 w 216"/>
                <a:gd name="T77" fmla="*/ 2147483647 h 122"/>
                <a:gd name="T78" fmla="*/ 2147483647 w 216"/>
                <a:gd name="T79" fmla="*/ 2147483647 h 122"/>
                <a:gd name="T80" fmla="*/ 2147483647 w 216"/>
                <a:gd name="T81" fmla="*/ 2147483647 h 122"/>
                <a:gd name="T82" fmla="*/ 2147483647 w 216"/>
                <a:gd name="T83" fmla="*/ 2147483647 h 122"/>
                <a:gd name="T84" fmla="*/ 2147483647 w 216"/>
                <a:gd name="T85" fmla="*/ 2147483647 h 122"/>
                <a:gd name="T86" fmla="*/ 2147483647 w 216"/>
                <a:gd name="T87" fmla="*/ 2147483647 h 12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216"/>
                <a:gd name="T133" fmla="*/ 0 h 122"/>
                <a:gd name="T134" fmla="*/ 216 w 216"/>
                <a:gd name="T135" fmla="*/ 122 h 12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216" h="122">
                  <a:moveTo>
                    <a:pt x="113" y="2"/>
                  </a:moveTo>
                  <a:lnTo>
                    <a:pt x="118" y="5"/>
                  </a:lnTo>
                  <a:lnTo>
                    <a:pt x="123" y="4"/>
                  </a:lnTo>
                  <a:lnTo>
                    <a:pt x="127" y="1"/>
                  </a:lnTo>
                  <a:lnTo>
                    <a:pt x="133" y="1"/>
                  </a:lnTo>
                  <a:lnTo>
                    <a:pt x="145" y="0"/>
                  </a:lnTo>
                  <a:lnTo>
                    <a:pt x="147" y="9"/>
                  </a:lnTo>
                  <a:lnTo>
                    <a:pt x="146" y="17"/>
                  </a:lnTo>
                  <a:lnTo>
                    <a:pt x="160" y="20"/>
                  </a:lnTo>
                  <a:lnTo>
                    <a:pt x="162" y="30"/>
                  </a:lnTo>
                  <a:lnTo>
                    <a:pt x="186" y="32"/>
                  </a:lnTo>
                  <a:lnTo>
                    <a:pt x="188" y="37"/>
                  </a:lnTo>
                  <a:lnTo>
                    <a:pt x="203" y="37"/>
                  </a:lnTo>
                  <a:lnTo>
                    <a:pt x="216" y="45"/>
                  </a:lnTo>
                  <a:lnTo>
                    <a:pt x="215" y="60"/>
                  </a:lnTo>
                  <a:lnTo>
                    <a:pt x="215" y="69"/>
                  </a:lnTo>
                  <a:lnTo>
                    <a:pt x="203" y="72"/>
                  </a:lnTo>
                  <a:lnTo>
                    <a:pt x="195" y="75"/>
                  </a:lnTo>
                  <a:lnTo>
                    <a:pt x="193" y="81"/>
                  </a:lnTo>
                  <a:lnTo>
                    <a:pt x="182" y="86"/>
                  </a:lnTo>
                  <a:lnTo>
                    <a:pt x="168" y="88"/>
                  </a:lnTo>
                  <a:lnTo>
                    <a:pt x="156" y="95"/>
                  </a:lnTo>
                  <a:lnTo>
                    <a:pt x="144" y="97"/>
                  </a:lnTo>
                  <a:lnTo>
                    <a:pt x="143" y="101"/>
                  </a:lnTo>
                  <a:lnTo>
                    <a:pt x="151" y="102"/>
                  </a:lnTo>
                  <a:lnTo>
                    <a:pt x="155" y="106"/>
                  </a:lnTo>
                  <a:lnTo>
                    <a:pt x="158" y="108"/>
                  </a:lnTo>
                  <a:lnTo>
                    <a:pt x="162" y="109"/>
                  </a:lnTo>
                  <a:lnTo>
                    <a:pt x="174" y="108"/>
                  </a:lnTo>
                  <a:lnTo>
                    <a:pt x="179" y="110"/>
                  </a:lnTo>
                  <a:lnTo>
                    <a:pt x="180" y="113"/>
                  </a:lnTo>
                  <a:lnTo>
                    <a:pt x="176" y="115"/>
                  </a:lnTo>
                  <a:lnTo>
                    <a:pt x="166" y="114"/>
                  </a:lnTo>
                  <a:lnTo>
                    <a:pt x="158" y="114"/>
                  </a:lnTo>
                  <a:lnTo>
                    <a:pt x="152" y="117"/>
                  </a:lnTo>
                  <a:lnTo>
                    <a:pt x="146" y="121"/>
                  </a:lnTo>
                  <a:lnTo>
                    <a:pt x="138" y="122"/>
                  </a:lnTo>
                  <a:lnTo>
                    <a:pt x="138" y="116"/>
                  </a:lnTo>
                  <a:lnTo>
                    <a:pt x="136" y="111"/>
                  </a:lnTo>
                  <a:lnTo>
                    <a:pt x="128" y="107"/>
                  </a:lnTo>
                  <a:lnTo>
                    <a:pt x="132" y="103"/>
                  </a:lnTo>
                  <a:lnTo>
                    <a:pt x="139" y="101"/>
                  </a:lnTo>
                  <a:lnTo>
                    <a:pt x="139" y="97"/>
                  </a:lnTo>
                  <a:lnTo>
                    <a:pt x="122" y="98"/>
                  </a:lnTo>
                  <a:lnTo>
                    <a:pt x="118" y="89"/>
                  </a:lnTo>
                  <a:lnTo>
                    <a:pt x="110" y="88"/>
                  </a:lnTo>
                  <a:lnTo>
                    <a:pt x="104" y="90"/>
                  </a:lnTo>
                  <a:lnTo>
                    <a:pt x="104" y="96"/>
                  </a:lnTo>
                  <a:lnTo>
                    <a:pt x="96" y="103"/>
                  </a:lnTo>
                  <a:lnTo>
                    <a:pt x="91" y="111"/>
                  </a:lnTo>
                  <a:lnTo>
                    <a:pt x="86" y="107"/>
                  </a:lnTo>
                  <a:lnTo>
                    <a:pt x="82" y="109"/>
                  </a:lnTo>
                  <a:lnTo>
                    <a:pt x="76" y="108"/>
                  </a:lnTo>
                  <a:lnTo>
                    <a:pt x="76" y="107"/>
                  </a:lnTo>
                  <a:lnTo>
                    <a:pt x="84" y="98"/>
                  </a:lnTo>
                  <a:lnTo>
                    <a:pt x="83" y="92"/>
                  </a:lnTo>
                  <a:lnTo>
                    <a:pt x="97" y="93"/>
                  </a:lnTo>
                  <a:lnTo>
                    <a:pt x="99" y="88"/>
                  </a:lnTo>
                  <a:lnTo>
                    <a:pt x="96" y="82"/>
                  </a:lnTo>
                  <a:lnTo>
                    <a:pt x="89" y="79"/>
                  </a:lnTo>
                  <a:lnTo>
                    <a:pt x="82" y="67"/>
                  </a:lnTo>
                  <a:lnTo>
                    <a:pt x="74" y="63"/>
                  </a:lnTo>
                  <a:lnTo>
                    <a:pt x="67" y="62"/>
                  </a:lnTo>
                  <a:lnTo>
                    <a:pt x="63" y="61"/>
                  </a:lnTo>
                  <a:lnTo>
                    <a:pt x="60" y="64"/>
                  </a:lnTo>
                  <a:lnTo>
                    <a:pt x="52" y="64"/>
                  </a:lnTo>
                  <a:lnTo>
                    <a:pt x="49" y="70"/>
                  </a:lnTo>
                  <a:lnTo>
                    <a:pt x="33" y="71"/>
                  </a:lnTo>
                  <a:lnTo>
                    <a:pt x="23" y="67"/>
                  </a:lnTo>
                  <a:lnTo>
                    <a:pt x="7" y="72"/>
                  </a:lnTo>
                  <a:lnTo>
                    <a:pt x="5" y="66"/>
                  </a:lnTo>
                  <a:lnTo>
                    <a:pt x="0" y="63"/>
                  </a:lnTo>
                  <a:lnTo>
                    <a:pt x="3" y="58"/>
                  </a:lnTo>
                  <a:lnTo>
                    <a:pt x="5" y="50"/>
                  </a:lnTo>
                  <a:lnTo>
                    <a:pt x="7" y="44"/>
                  </a:lnTo>
                  <a:lnTo>
                    <a:pt x="13" y="36"/>
                  </a:lnTo>
                  <a:lnTo>
                    <a:pt x="17" y="32"/>
                  </a:lnTo>
                  <a:lnTo>
                    <a:pt x="24" y="28"/>
                  </a:lnTo>
                  <a:lnTo>
                    <a:pt x="21" y="19"/>
                  </a:lnTo>
                  <a:lnTo>
                    <a:pt x="20" y="18"/>
                  </a:lnTo>
                  <a:lnTo>
                    <a:pt x="21" y="13"/>
                  </a:lnTo>
                  <a:lnTo>
                    <a:pt x="27" y="4"/>
                  </a:lnTo>
                  <a:lnTo>
                    <a:pt x="64" y="12"/>
                  </a:lnTo>
                  <a:lnTo>
                    <a:pt x="85" y="11"/>
                  </a:lnTo>
                  <a:lnTo>
                    <a:pt x="86" y="16"/>
                  </a:lnTo>
                  <a:lnTo>
                    <a:pt x="101" y="18"/>
                  </a:lnTo>
                  <a:lnTo>
                    <a:pt x="104" y="4"/>
                  </a:lnTo>
                  <a:lnTo>
                    <a:pt x="11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16" name="Freeform 1039"/>
            <p:cNvSpPr>
              <a:spLocks/>
            </p:cNvSpPr>
            <p:nvPr/>
          </p:nvSpPr>
          <p:spPr bwMode="gray">
            <a:xfrm>
              <a:off x="4541875" y="3144720"/>
              <a:ext cx="193675" cy="114300"/>
            </a:xfrm>
            <a:custGeom>
              <a:avLst/>
              <a:gdLst>
                <a:gd name="T0" fmla="*/ 24 w 108"/>
                <a:gd name="T1" fmla="*/ 8 h 69"/>
                <a:gd name="T2" fmla="*/ 35 w 108"/>
                <a:gd name="T3" fmla="*/ 4 h 69"/>
                <a:gd name="T4" fmla="*/ 40 w 108"/>
                <a:gd name="T5" fmla="*/ 3 h 69"/>
                <a:gd name="T6" fmla="*/ 50 w 108"/>
                <a:gd name="T7" fmla="*/ 7 h 69"/>
                <a:gd name="T8" fmla="*/ 66 w 108"/>
                <a:gd name="T9" fmla="*/ 6 h 69"/>
                <a:gd name="T10" fmla="*/ 69 w 108"/>
                <a:gd name="T11" fmla="*/ 0 h 69"/>
                <a:gd name="T12" fmla="*/ 77 w 108"/>
                <a:gd name="T13" fmla="*/ 0 h 69"/>
                <a:gd name="T14" fmla="*/ 80 w 108"/>
                <a:gd name="T15" fmla="*/ 9 h 69"/>
                <a:gd name="T16" fmla="*/ 82 w 108"/>
                <a:gd name="T17" fmla="*/ 13 h 69"/>
                <a:gd name="T18" fmla="*/ 91 w 108"/>
                <a:gd name="T19" fmla="*/ 21 h 69"/>
                <a:gd name="T20" fmla="*/ 92 w 108"/>
                <a:gd name="T21" fmla="*/ 25 h 69"/>
                <a:gd name="T22" fmla="*/ 89 w 108"/>
                <a:gd name="T23" fmla="*/ 33 h 69"/>
                <a:gd name="T24" fmla="*/ 91 w 108"/>
                <a:gd name="T25" fmla="*/ 40 h 69"/>
                <a:gd name="T26" fmla="*/ 93 w 108"/>
                <a:gd name="T27" fmla="*/ 44 h 69"/>
                <a:gd name="T28" fmla="*/ 99 w 108"/>
                <a:gd name="T29" fmla="*/ 45 h 69"/>
                <a:gd name="T30" fmla="*/ 103 w 108"/>
                <a:gd name="T31" fmla="*/ 43 h 69"/>
                <a:gd name="T32" fmla="*/ 108 w 108"/>
                <a:gd name="T33" fmla="*/ 47 h 69"/>
                <a:gd name="T34" fmla="*/ 105 w 108"/>
                <a:gd name="T35" fmla="*/ 52 h 69"/>
                <a:gd name="T36" fmla="*/ 99 w 108"/>
                <a:gd name="T37" fmla="*/ 54 h 69"/>
                <a:gd name="T38" fmla="*/ 96 w 108"/>
                <a:gd name="T39" fmla="*/ 60 h 69"/>
                <a:gd name="T40" fmla="*/ 94 w 108"/>
                <a:gd name="T41" fmla="*/ 68 h 69"/>
                <a:gd name="T42" fmla="*/ 89 w 108"/>
                <a:gd name="T43" fmla="*/ 69 h 69"/>
                <a:gd name="T44" fmla="*/ 80 w 108"/>
                <a:gd name="T45" fmla="*/ 63 h 69"/>
                <a:gd name="T46" fmla="*/ 70 w 108"/>
                <a:gd name="T47" fmla="*/ 61 h 69"/>
                <a:gd name="T48" fmla="*/ 64 w 108"/>
                <a:gd name="T49" fmla="*/ 66 h 69"/>
                <a:gd name="T50" fmla="*/ 55 w 108"/>
                <a:gd name="T51" fmla="*/ 67 h 69"/>
                <a:gd name="T52" fmla="*/ 33 w 108"/>
                <a:gd name="T53" fmla="*/ 67 h 69"/>
                <a:gd name="T54" fmla="*/ 25 w 108"/>
                <a:gd name="T55" fmla="*/ 63 h 69"/>
                <a:gd name="T56" fmla="*/ 25 w 108"/>
                <a:gd name="T57" fmla="*/ 55 h 69"/>
                <a:gd name="T58" fmla="*/ 12 w 108"/>
                <a:gd name="T59" fmla="*/ 55 h 69"/>
                <a:gd name="T60" fmla="*/ 6 w 108"/>
                <a:gd name="T61" fmla="*/ 45 h 69"/>
                <a:gd name="T62" fmla="*/ 2 w 108"/>
                <a:gd name="T63" fmla="*/ 39 h 69"/>
                <a:gd name="T64" fmla="*/ 0 w 108"/>
                <a:gd name="T65" fmla="*/ 33 h 69"/>
                <a:gd name="T66" fmla="*/ 10 w 108"/>
                <a:gd name="T67" fmla="*/ 23 h 69"/>
                <a:gd name="T68" fmla="*/ 18 w 108"/>
                <a:gd name="T69" fmla="*/ 12 h 69"/>
                <a:gd name="T70" fmla="*/ 24 w 108"/>
                <a:gd name="T71" fmla="*/ 8 h 6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08"/>
                <a:gd name="T109" fmla="*/ 0 h 69"/>
                <a:gd name="T110" fmla="*/ 108 w 108"/>
                <a:gd name="T111" fmla="*/ 69 h 6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08" h="69">
                  <a:moveTo>
                    <a:pt x="24" y="8"/>
                  </a:moveTo>
                  <a:lnTo>
                    <a:pt x="35" y="4"/>
                  </a:lnTo>
                  <a:lnTo>
                    <a:pt x="40" y="3"/>
                  </a:lnTo>
                  <a:lnTo>
                    <a:pt x="50" y="7"/>
                  </a:lnTo>
                  <a:lnTo>
                    <a:pt x="66" y="6"/>
                  </a:lnTo>
                  <a:lnTo>
                    <a:pt x="69" y="0"/>
                  </a:lnTo>
                  <a:lnTo>
                    <a:pt x="77" y="0"/>
                  </a:lnTo>
                  <a:lnTo>
                    <a:pt x="80" y="9"/>
                  </a:lnTo>
                  <a:lnTo>
                    <a:pt x="82" y="13"/>
                  </a:lnTo>
                  <a:lnTo>
                    <a:pt x="91" y="21"/>
                  </a:lnTo>
                  <a:lnTo>
                    <a:pt x="92" y="25"/>
                  </a:lnTo>
                  <a:lnTo>
                    <a:pt x="89" y="33"/>
                  </a:lnTo>
                  <a:lnTo>
                    <a:pt x="91" y="40"/>
                  </a:lnTo>
                  <a:lnTo>
                    <a:pt x="93" y="44"/>
                  </a:lnTo>
                  <a:lnTo>
                    <a:pt x="99" y="45"/>
                  </a:lnTo>
                  <a:lnTo>
                    <a:pt x="103" y="43"/>
                  </a:lnTo>
                  <a:lnTo>
                    <a:pt x="108" y="47"/>
                  </a:lnTo>
                  <a:lnTo>
                    <a:pt x="105" y="52"/>
                  </a:lnTo>
                  <a:lnTo>
                    <a:pt x="99" y="54"/>
                  </a:lnTo>
                  <a:lnTo>
                    <a:pt x="96" y="60"/>
                  </a:lnTo>
                  <a:lnTo>
                    <a:pt x="94" y="68"/>
                  </a:lnTo>
                  <a:lnTo>
                    <a:pt x="89" y="69"/>
                  </a:lnTo>
                  <a:lnTo>
                    <a:pt x="80" y="63"/>
                  </a:lnTo>
                  <a:lnTo>
                    <a:pt x="70" y="61"/>
                  </a:lnTo>
                  <a:lnTo>
                    <a:pt x="64" y="66"/>
                  </a:lnTo>
                  <a:lnTo>
                    <a:pt x="55" y="67"/>
                  </a:lnTo>
                  <a:lnTo>
                    <a:pt x="33" y="67"/>
                  </a:lnTo>
                  <a:lnTo>
                    <a:pt x="25" y="63"/>
                  </a:lnTo>
                  <a:lnTo>
                    <a:pt x="25" y="55"/>
                  </a:lnTo>
                  <a:lnTo>
                    <a:pt x="12" y="55"/>
                  </a:lnTo>
                  <a:lnTo>
                    <a:pt x="6" y="45"/>
                  </a:lnTo>
                  <a:lnTo>
                    <a:pt x="2" y="39"/>
                  </a:lnTo>
                  <a:lnTo>
                    <a:pt x="0" y="33"/>
                  </a:lnTo>
                  <a:lnTo>
                    <a:pt x="10" y="23"/>
                  </a:lnTo>
                  <a:lnTo>
                    <a:pt x="18" y="12"/>
                  </a:lnTo>
                  <a:lnTo>
                    <a:pt x="24"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7" name="Freeform 1040"/>
            <p:cNvSpPr>
              <a:spLocks/>
            </p:cNvSpPr>
            <p:nvPr/>
          </p:nvSpPr>
          <p:spPr bwMode="gray">
            <a:xfrm>
              <a:off x="4576800" y="3243145"/>
              <a:ext cx="131761" cy="69850"/>
            </a:xfrm>
            <a:custGeom>
              <a:avLst/>
              <a:gdLst>
                <a:gd name="T0" fmla="*/ 13 w 74"/>
                <a:gd name="T1" fmla="*/ 6 h 42"/>
                <a:gd name="T2" fmla="*/ 35 w 74"/>
                <a:gd name="T3" fmla="*/ 6 h 42"/>
                <a:gd name="T4" fmla="*/ 44 w 74"/>
                <a:gd name="T5" fmla="*/ 5 h 42"/>
                <a:gd name="T6" fmla="*/ 50 w 74"/>
                <a:gd name="T7" fmla="*/ 0 h 42"/>
                <a:gd name="T8" fmla="*/ 60 w 74"/>
                <a:gd name="T9" fmla="*/ 2 h 42"/>
                <a:gd name="T10" fmla="*/ 69 w 74"/>
                <a:gd name="T11" fmla="*/ 8 h 42"/>
                <a:gd name="T12" fmla="*/ 74 w 74"/>
                <a:gd name="T13" fmla="*/ 7 h 42"/>
                <a:gd name="T14" fmla="*/ 74 w 74"/>
                <a:gd name="T15" fmla="*/ 11 h 42"/>
                <a:gd name="T16" fmla="*/ 67 w 74"/>
                <a:gd name="T17" fmla="*/ 12 h 42"/>
                <a:gd name="T18" fmla="*/ 68 w 74"/>
                <a:gd name="T19" fmla="*/ 21 h 42"/>
                <a:gd name="T20" fmla="*/ 62 w 74"/>
                <a:gd name="T21" fmla="*/ 26 h 42"/>
                <a:gd name="T22" fmla="*/ 63 w 74"/>
                <a:gd name="T23" fmla="*/ 29 h 42"/>
                <a:gd name="T24" fmla="*/ 70 w 74"/>
                <a:gd name="T25" fmla="*/ 31 h 42"/>
                <a:gd name="T26" fmla="*/ 68 w 74"/>
                <a:gd name="T27" fmla="*/ 35 h 42"/>
                <a:gd name="T28" fmla="*/ 60 w 74"/>
                <a:gd name="T29" fmla="*/ 33 h 42"/>
                <a:gd name="T30" fmla="*/ 54 w 74"/>
                <a:gd name="T31" fmla="*/ 31 h 42"/>
                <a:gd name="T32" fmla="*/ 49 w 74"/>
                <a:gd name="T33" fmla="*/ 35 h 42"/>
                <a:gd name="T34" fmla="*/ 46 w 74"/>
                <a:gd name="T35" fmla="*/ 38 h 42"/>
                <a:gd name="T36" fmla="*/ 45 w 74"/>
                <a:gd name="T37" fmla="*/ 41 h 42"/>
                <a:gd name="T38" fmla="*/ 39 w 74"/>
                <a:gd name="T39" fmla="*/ 42 h 42"/>
                <a:gd name="T40" fmla="*/ 30 w 74"/>
                <a:gd name="T41" fmla="*/ 41 h 42"/>
                <a:gd name="T42" fmla="*/ 22 w 74"/>
                <a:gd name="T43" fmla="*/ 38 h 42"/>
                <a:gd name="T44" fmla="*/ 17 w 74"/>
                <a:gd name="T45" fmla="*/ 38 h 42"/>
                <a:gd name="T46" fmla="*/ 10 w 74"/>
                <a:gd name="T47" fmla="*/ 40 h 42"/>
                <a:gd name="T48" fmla="*/ 9 w 74"/>
                <a:gd name="T49" fmla="*/ 35 h 42"/>
                <a:gd name="T50" fmla="*/ 5 w 74"/>
                <a:gd name="T51" fmla="*/ 30 h 42"/>
                <a:gd name="T52" fmla="*/ 2 w 74"/>
                <a:gd name="T53" fmla="*/ 26 h 42"/>
                <a:gd name="T54" fmla="*/ 8 w 74"/>
                <a:gd name="T55" fmla="*/ 16 h 42"/>
                <a:gd name="T56" fmla="*/ 3 w 74"/>
                <a:gd name="T57" fmla="*/ 10 h 42"/>
                <a:gd name="T58" fmla="*/ 0 w 74"/>
                <a:gd name="T59" fmla="*/ 6 h 42"/>
                <a:gd name="T60" fmla="*/ 5 w 74"/>
                <a:gd name="T61" fmla="*/ 2 h 42"/>
                <a:gd name="T62" fmla="*/ 13 w 74"/>
                <a:gd name="T63" fmla="*/ 6 h 4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4"/>
                <a:gd name="T97" fmla="*/ 0 h 42"/>
                <a:gd name="T98" fmla="*/ 74 w 74"/>
                <a:gd name="T99" fmla="*/ 42 h 4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4" h="42">
                  <a:moveTo>
                    <a:pt x="13" y="6"/>
                  </a:moveTo>
                  <a:lnTo>
                    <a:pt x="35" y="6"/>
                  </a:lnTo>
                  <a:lnTo>
                    <a:pt x="44" y="5"/>
                  </a:lnTo>
                  <a:lnTo>
                    <a:pt x="50" y="0"/>
                  </a:lnTo>
                  <a:lnTo>
                    <a:pt x="60" y="2"/>
                  </a:lnTo>
                  <a:lnTo>
                    <a:pt x="69" y="8"/>
                  </a:lnTo>
                  <a:lnTo>
                    <a:pt x="74" y="7"/>
                  </a:lnTo>
                  <a:lnTo>
                    <a:pt x="74" y="11"/>
                  </a:lnTo>
                  <a:lnTo>
                    <a:pt x="67" y="12"/>
                  </a:lnTo>
                  <a:lnTo>
                    <a:pt x="68" y="21"/>
                  </a:lnTo>
                  <a:lnTo>
                    <a:pt x="62" y="26"/>
                  </a:lnTo>
                  <a:lnTo>
                    <a:pt x="63" y="29"/>
                  </a:lnTo>
                  <a:lnTo>
                    <a:pt x="70" y="31"/>
                  </a:lnTo>
                  <a:lnTo>
                    <a:pt x="68" y="35"/>
                  </a:lnTo>
                  <a:lnTo>
                    <a:pt x="60" y="33"/>
                  </a:lnTo>
                  <a:lnTo>
                    <a:pt x="54" y="31"/>
                  </a:lnTo>
                  <a:lnTo>
                    <a:pt x="49" y="35"/>
                  </a:lnTo>
                  <a:lnTo>
                    <a:pt x="46" y="38"/>
                  </a:lnTo>
                  <a:lnTo>
                    <a:pt x="45" y="41"/>
                  </a:lnTo>
                  <a:lnTo>
                    <a:pt x="39" y="42"/>
                  </a:lnTo>
                  <a:lnTo>
                    <a:pt x="30" y="41"/>
                  </a:lnTo>
                  <a:lnTo>
                    <a:pt x="22" y="38"/>
                  </a:lnTo>
                  <a:lnTo>
                    <a:pt x="17" y="38"/>
                  </a:lnTo>
                  <a:lnTo>
                    <a:pt x="10" y="40"/>
                  </a:lnTo>
                  <a:lnTo>
                    <a:pt x="9" y="35"/>
                  </a:lnTo>
                  <a:lnTo>
                    <a:pt x="5" y="30"/>
                  </a:lnTo>
                  <a:lnTo>
                    <a:pt x="2" y="26"/>
                  </a:lnTo>
                  <a:lnTo>
                    <a:pt x="8" y="16"/>
                  </a:lnTo>
                  <a:lnTo>
                    <a:pt x="3" y="10"/>
                  </a:lnTo>
                  <a:lnTo>
                    <a:pt x="0" y="6"/>
                  </a:lnTo>
                  <a:lnTo>
                    <a:pt x="5" y="2"/>
                  </a:lnTo>
                  <a:lnTo>
                    <a:pt x="13" y="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18" name="Freeform 1041"/>
            <p:cNvSpPr>
              <a:spLocks/>
            </p:cNvSpPr>
            <p:nvPr/>
          </p:nvSpPr>
          <p:spPr bwMode="gray">
            <a:xfrm>
              <a:off x="4660644" y="3296668"/>
              <a:ext cx="51608" cy="32948"/>
            </a:xfrm>
            <a:custGeom>
              <a:avLst/>
              <a:gdLst>
                <a:gd name="T0" fmla="*/ 0 w 32"/>
                <a:gd name="T1" fmla="*/ 2147483647 h 22"/>
                <a:gd name="T2" fmla="*/ 2147483647 w 32"/>
                <a:gd name="T3" fmla="*/ 2147483647 h 22"/>
                <a:gd name="T4" fmla="*/ 2147483647 w 32"/>
                <a:gd name="T5" fmla="*/ 2147483647 h 22"/>
                <a:gd name="T6" fmla="*/ 2147483647 w 32"/>
                <a:gd name="T7" fmla="*/ 2147483647 h 22"/>
                <a:gd name="T8" fmla="*/ 2147483647 w 32"/>
                <a:gd name="T9" fmla="*/ 2147483647 h 22"/>
                <a:gd name="T10" fmla="*/ 2147483647 w 32"/>
                <a:gd name="T11" fmla="*/ 2147483647 h 22"/>
                <a:gd name="T12" fmla="*/ 2147483647 w 32"/>
                <a:gd name="T13" fmla="*/ 2147483647 h 22"/>
                <a:gd name="T14" fmla="*/ 2147483647 w 32"/>
                <a:gd name="T15" fmla="*/ 2147483647 h 22"/>
                <a:gd name="T16" fmla="*/ 2147483647 w 32"/>
                <a:gd name="T17" fmla="*/ 2147483647 h 22"/>
                <a:gd name="T18" fmla="*/ 2147483647 w 32"/>
                <a:gd name="T19" fmla="*/ 2147483647 h 22"/>
                <a:gd name="T20" fmla="*/ 2147483647 w 32"/>
                <a:gd name="T21" fmla="*/ 2147483647 h 22"/>
                <a:gd name="T22" fmla="*/ 2147483647 w 32"/>
                <a:gd name="T23" fmla="*/ 2147483647 h 22"/>
                <a:gd name="T24" fmla="*/ 2147483647 w 32"/>
                <a:gd name="T25" fmla="*/ 2147483647 h 22"/>
                <a:gd name="T26" fmla="*/ 2147483647 w 32"/>
                <a:gd name="T27" fmla="*/ 0 h 22"/>
                <a:gd name="T28" fmla="*/ 2147483647 w 32"/>
                <a:gd name="T29" fmla="*/ 2147483647 h 22"/>
                <a:gd name="T30" fmla="*/ 2147483647 w 32"/>
                <a:gd name="T31" fmla="*/ 2147483647 h 22"/>
                <a:gd name="T32" fmla="*/ 0 w 32"/>
                <a:gd name="T33" fmla="*/ 2147483647 h 2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2"/>
                <a:gd name="T52" fmla="*/ 0 h 22"/>
                <a:gd name="T53" fmla="*/ 32 w 32"/>
                <a:gd name="T54" fmla="*/ 22 h 2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2" h="22">
                  <a:moveTo>
                    <a:pt x="0" y="10"/>
                  </a:moveTo>
                  <a:lnTo>
                    <a:pt x="1" y="15"/>
                  </a:lnTo>
                  <a:lnTo>
                    <a:pt x="2" y="19"/>
                  </a:lnTo>
                  <a:lnTo>
                    <a:pt x="8" y="19"/>
                  </a:lnTo>
                  <a:lnTo>
                    <a:pt x="4" y="22"/>
                  </a:lnTo>
                  <a:lnTo>
                    <a:pt x="11" y="21"/>
                  </a:lnTo>
                  <a:lnTo>
                    <a:pt x="20" y="15"/>
                  </a:lnTo>
                  <a:lnTo>
                    <a:pt x="26" y="12"/>
                  </a:lnTo>
                  <a:lnTo>
                    <a:pt x="32" y="13"/>
                  </a:lnTo>
                  <a:lnTo>
                    <a:pt x="29" y="10"/>
                  </a:lnTo>
                  <a:lnTo>
                    <a:pt x="24" y="8"/>
                  </a:lnTo>
                  <a:lnTo>
                    <a:pt x="23" y="4"/>
                  </a:lnTo>
                  <a:lnTo>
                    <a:pt x="17" y="3"/>
                  </a:lnTo>
                  <a:lnTo>
                    <a:pt x="9" y="0"/>
                  </a:lnTo>
                  <a:lnTo>
                    <a:pt x="4" y="4"/>
                  </a:lnTo>
                  <a:lnTo>
                    <a:pt x="1" y="7"/>
                  </a:lnTo>
                  <a:lnTo>
                    <a:pt x="0"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19" name="Freeform 1042"/>
            <p:cNvSpPr>
              <a:spLocks/>
            </p:cNvSpPr>
            <p:nvPr/>
          </p:nvSpPr>
          <p:spPr bwMode="gray">
            <a:xfrm>
              <a:off x="4605375" y="3444758"/>
              <a:ext cx="55562" cy="15875"/>
            </a:xfrm>
            <a:custGeom>
              <a:avLst/>
              <a:gdLst>
                <a:gd name="T0" fmla="*/ 3 w 34"/>
                <a:gd name="T1" fmla="*/ 0 h 8"/>
                <a:gd name="T2" fmla="*/ 8 w 34"/>
                <a:gd name="T3" fmla="*/ 0 h 8"/>
                <a:gd name="T4" fmla="*/ 12 w 34"/>
                <a:gd name="T5" fmla="*/ 1 h 8"/>
                <a:gd name="T6" fmla="*/ 17 w 34"/>
                <a:gd name="T7" fmla="*/ 2 h 8"/>
                <a:gd name="T8" fmla="*/ 23 w 34"/>
                <a:gd name="T9" fmla="*/ 1 h 8"/>
                <a:gd name="T10" fmla="*/ 27 w 34"/>
                <a:gd name="T11" fmla="*/ 2 h 8"/>
                <a:gd name="T12" fmla="*/ 32 w 34"/>
                <a:gd name="T13" fmla="*/ 3 h 8"/>
                <a:gd name="T14" fmla="*/ 34 w 34"/>
                <a:gd name="T15" fmla="*/ 6 h 8"/>
                <a:gd name="T16" fmla="*/ 31 w 34"/>
                <a:gd name="T17" fmla="*/ 8 h 8"/>
                <a:gd name="T18" fmla="*/ 25 w 34"/>
                <a:gd name="T19" fmla="*/ 7 h 8"/>
                <a:gd name="T20" fmla="*/ 20 w 34"/>
                <a:gd name="T21" fmla="*/ 6 h 8"/>
                <a:gd name="T22" fmla="*/ 14 w 34"/>
                <a:gd name="T23" fmla="*/ 8 h 8"/>
                <a:gd name="T24" fmla="*/ 12 w 34"/>
                <a:gd name="T25" fmla="*/ 5 h 8"/>
                <a:gd name="T26" fmla="*/ 6 w 34"/>
                <a:gd name="T27" fmla="*/ 4 h 8"/>
                <a:gd name="T28" fmla="*/ 0 w 34"/>
                <a:gd name="T29" fmla="*/ 4 h 8"/>
                <a:gd name="T30" fmla="*/ 3 w 34"/>
                <a:gd name="T31" fmla="*/ 0 h 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34"/>
                <a:gd name="T49" fmla="*/ 0 h 8"/>
                <a:gd name="T50" fmla="*/ 34 w 34"/>
                <a:gd name="T51" fmla="*/ 8 h 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34" h="8">
                  <a:moveTo>
                    <a:pt x="3" y="0"/>
                  </a:moveTo>
                  <a:lnTo>
                    <a:pt x="8" y="0"/>
                  </a:lnTo>
                  <a:lnTo>
                    <a:pt x="12" y="1"/>
                  </a:lnTo>
                  <a:lnTo>
                    <a:pt x="17" y="2"/>
                  </a:lnTo>
                  <a:lnTo>
                    <a:pt x="23" y="1"/>
                  </a:lnTo>
                  <a:lnTo>
                    <a:pt x="27" y="2"/>
                  </a:lnTo>
                  <a:lnTo>
                    <a:pt x="32" y="3"/>
                  </a:lnTo>
                  <a:lnTo>
                    <a:pt x="34" y="6"/>
                  </a:lnTo>
                  <a:lnTo>
                    <a:pt x="31" y="8"/>
                  </a:lnTo>
                  <a:lnTo>
                    <a:pt x="25" y="7"/>
                  </a:lnTo>
                  <a:lnTo>
                    <a:pt x="20" y="6"/>
                  </a:lnTo>
                  <a:lnTo>
                    <a:pt x="14" y="8"/>
                  </a:lnTo>
                  <a:lnTo>
                    <a:pt x="12" y="5"/>
                  </a:lnTo>
                  <a:lnTo>
                    <a:pt x="6" y="4"/>
                  </a:lnTo>
                  <a:lnTo>
                    <a:pt x="0" y="4"/>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0" name="Freeform 1043"/>
            <p:cNvSpPr>
              <a:spLocks/>
            </p:cNvSpPr>
            <p:nvPr/>
          </p:nvSpPr>
          <p:spPr bwMode="gray">
            <a:xfrm>
              <a:off x="4799050" y="3444758"/>
              <a:ext cx="39687" cy="20637"/>
            </a:xfrm>
            <a:custGeom>
              <a:avLst/>
              <a:gdLst>
                <a:gd name="T0" fmla="*/ 5 w 23"/>
                <a:gd name="T1" fmla="*/ 4 h 12"/>
                <a:gd name="T2" fmla="*/ 11 w 23"/>
                <a:gd name="T3" fmla="*/ 3 h 12"/>
                <a:gd name="T4" fmla="*/ 17 w 23"/>
                <a:gd name="T5" fmla="*/ 3 h 12"/>
                <a:gd name="T6" fmla="*/ 23 w 23"/>
                <a:gd name="T7" fmla="*/ 0 h 12"/>
                <a:gd name="T8" fmla="*/ 16 w 23"/>
                <a:gd name="T9" fmla="*/ 6 h 12"/>
                <a:gd name="T10" fmla="*/ 13 w 23"/>
                <a:gd name="T11" fmla="*/ 9 h 12"/>
                <a:gd name="T12" fmla="*/ 9 w 23"/>
                <a:gd name="T13" fmla="*/ 12 h 12"/>
                <a:gd name="T14" fmla="*/ 3 w 23"/>
                <a:gd name="T15" fmla="*/ 12 h 12"/>
                <a:gd name="T16" fmla="*/ 0 w 23"/>
                <a:gd name="T17" fmla="*/ 10 h 12"/>
                <a:gd name="T18" fmla="*/ 0 w 23"/>
                <a:gd name="T19" fmla="*/ 5 h 12"/>
                <a:gd name="T20" fmla="*/ 5 w 23"/>
                <a:gd name="T21" fmla="*/ 4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12"/>
                <a:gd name="T35" fmla="*/ 23 w 23"/>
                <a:gd name="T36" fmla="*/ 12 h 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12">
                  <a:moveTo>
                    <a:pt x="5" y="4"/>
                  </a:moveTo>
                  <a:lnTo>
                    <a:pt x="11" y="3"/>
                  </a:lnTo>
                  <a:lnTo>
                    <a:pt x="17" y="3"/>
                  </a:lnTo>
                  <a:lnTo>
                    <a:pt x="23" y="0"/>
                  </a:lnTo>
                  <a:lnTo>
                    <a:pt x="16" y="6"/>
                  </a:lnTo>
                  <a:lnTo>
                    <a:pt x="13" y="9"/>
                  </a:lnTo>
                  <a:lnTo>
                    <a:pt x="9" y="12"/>
                  </a:lnTo>
                  <a:lnTo>
                    <a:pt x="3" y="12"/>
                  </a:lnTo>
                  <a:lnTo>
                    <a:pt x="0" y="10"/>
                  </a:lnTo>
                  <a:lnTo>
                    <a:pt x="0" y="5"/>
                  </a:lnTo>
                  <a:lnTo>
                    <a:pt x="5"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1" name="Freeform 1044"/>
            <p:cNvSpPr>
              <a:spLocks/>
            </p:cNvSpPr>
            <p:nvPr/>
          </p:nvSpPr>
          <p:spPr bwMode="gray">
            <a:xfrm>
              <a:off x="4529175" y="3305058"/>
              <a:ext cx="131761" cy="123826"/>
            </a:xfrm>
            <a:custGeom>
              <a:avLst/>
              <a:gdLst>
                <a:gd name="T0" fmla="*/ 34 w 72"/>
                <a:gd name="T1" fmla="*/ 47 h 74"/>
                <a:gd name="T2" fmla="*/ 28 w 72"/>
                <a:gd name="T3" fmla="*/ 49 h 74"/>
                <a:gd name="T4" fmla="*/ 18 w 72"/>
                <a:gd name="T5" fmla="*/ 48 h 74"/>
                <a:gd name="T6" fmla="*/ 16 w 72"/>
                <a:gd name="T7" fmla="*/ 58 h 74"/>
                <a:gd name="T8" fmla="*/ 20 w 72"/>
                <a:gd name="T9" fmla="*/ 66 h 74"/>
                <a:gd name="T10" fmla="*/ 24 w 72"/>
                <a:gd name="T11" fmla="*/ 64 h 74"/>
                <a:gd name="T12" fmla="*/ 27 w 72"/>
                <a:gd name="T13" fmla="*/ 73 h 74"/>
                <a:gd name="T14" fmla="*/ 31 w 72"/>
                <a:gd name="T15" fmla="*/ 69 h 74"/>
                <a:gd name="T16" fmla="*/ 37 w 72"/>
                <a:gd name="T17" fmla="*/ 70 h 74"/>
                <a:gd name="T18" fmla="*/ 34 w 72"/>
                <a:gd name="T19" fmla="*/ 64 h 74"/>
                <a:gd name="T20" fmla="*/ 31 w 72"/>
                <a:gd name="T21" fmla="*/ 55 h 74"/>
                <a:gd name="T22" fmla="*/ 40 w 72"/>
                <a:gd name="T23" fmla="*/ 54 h 74"/>
                <a:gd name="T24" fmla="*/ 37 w 72"/>
                <a:gd name="T25" fmla="*/ 47 h 74"/>
                <a:gd name="T26" fmla="*/ 44 w 72"/>
                <a:gd name="T27" fmla="*/ 52 h 74"/>
                <a:gd name="T28" fmla="*/ 46 w 72"/>
                <a:gd name="T29" fmla="*/ 43 h 74"/>
                <a:gd name="T30" fmla="*/ 38 w 72"/>
                <a:gd name="T31" fmla="*/ 39 h 74"/>
                <a:gd name="T32" fmla="*/ 33 w 72"/>
                <a:gd name="T33" fmla="*/ 32 h 74"/>
                <a:gd name="T34" fmla="*/ 29 w 72"/>
                <a:gd name="T35" fmla="*/ 23 h 74"/>
                <a:gd name="T36" fmla="*/ 29 w 72"/>
                <a:gd name="T37" fmla="*/ 15 h 74"/>
                <a:gd name="T38" fmla="*/ 37 w 72"/>
                <a:gd name="T39" fmla="*/ 18 h 74"/>
                <a:gd name="T40" fmla="*/ 44 w 72"/>
                <a:gd name="T41" fmla="*/ 18 h 74"/>
                <a:gd name="T42" fmla="*/ 43 w 72"/>
                <a:gd name="T43" fmla="*/ 10 h 74"/>
                <a:gd name="T44" fmla="*/ 52 w 72"/>
                <a:gd name="T45" fmla="*/ 9 h 74"/>
                <a:gd name="T46" fmla="*/ 64 w 72"/>
                <a:gd name="T47" fmla="*/ 9 h 74"/>
                <a:gd name="T48" fmla="*/ 72 w 72"/>
                <a:gd name="T49" fmla="*/ 8 h 74"/>
                <a:gd name="T50" fmla="*/ 65 w 72"/>
                <a:gd name="T51" fmla="*/ 4 h 74"/>
                <a:gd name="T52" fmla="*/ 52 w 72"/>
                <a:gd name="T53" fmla="*/ 2 h 74"/>
                <a:gd name="T54" fmla="*/ 43 w 72"/>
                <a:gd name="T55" fmla="*/ 0 h 74"/>
                <a:gd name="T56" fmla="*/ 31 w 72"/>
                <a:gd name="T57" fmla="*/ 6 h 74"/>
                <a:gd name="T58" fmla="*/ 20 w 72"/>
                <a:gd name="T59" fmla="*/ 8 h 74"/>
                <a:gd name="T60" fmla="*/ 10 w 72"/>
                <a:gd name="T61" fmla="*/ 11 h 74"/>
                <a:gd name="T62" fmla="*/ 8 w 72"/>
                <a:gd name="T63" fmla="*/ 18 h 74"/>
                <a:gd name="T64" fmla="*/ 0 w 72"/>
                <a:gd name="T65" fmla="*/ 27 h 74"/>
                <a:gd name="T66" fmla="*/ 7 w 72"/>
                <a:gd name="T67" fmla="*/ 34 h 74"/>
                <a:gd name="T68" fmla="*/ 15 w 72"/>
                <a:gd name="T69" fmla="*/ 34 h 74"/>
                <a:gd name="T70" fmla="*/ 10 w 72"/>
                <a:gd name="T71" fmla="*/ 42 h 74"/>
                <a:gd name="T72" fmla="*/ 20 w 72"/>
                <a:gd name="T73" fmla="*/ 43 h 74"/>
                <a:gd name="T74" fmla="*/ 31 w 72"/>
                <a:gd name="T75" fmla="*/ 45 h 7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2"/>
                <a:gd name="T115" fmla="*/ 0 h 74"/>
                <a:gd name="T116" fmla="*/ 72 w 72"/>
                <a:gd name="T117" fmla="*/ 74 h 7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2" h="74">
                  <a:moveTo>
                    <a:pt x="31" y="45"/>
                  </a:moveTo>
                  <a:lnTo>
                    <a:pt x="34" y="47"/>
                  </a:lnTo>
                  <a:lnTo>
                    <a:pt x="33" y="49"/>
                  </a:lnTo>
                  <a:lnTo>
                    <a:pt x="28" y="49"/>
                  </a:lnTo>
                  <a:lnTo>
                    <a:pt x="22" y="49"/>
                  </a:lnTo>
                  <a:lnTo>
                    <a:pt x="18" y="48"/>
                  </a:lnTo>
                  <a:lnTo>
                    <a:pt x="15" y="52"/>
                  </a:lnTo>
                  <a:lnTo>
                    <a:pt x="16" y="58"/>
                  </a:lnTo>
                  <a:lnTo>
                    <a:pt x="19" y="62"/>
                  </a:lnTo>
                  <a:lnTo>
                    <a:pt x="20" y="66"/>
                  </a:lnTo>
                  <a:lnTo>
                    <a:pt x="21" y="68"/>
                  </a:lnTo>
                  <a:lnTo>
                    <a:pt x="24" y="64"/>
                  </a:lnTo>
                  <a:lnTo>
                    <a:pt x="26" y="68"/>
                  </a:lnTo>
                  <a:lnTo>
                    <a:pt x="27" y="73"/>
                  </a:lnTo>
                  <a:lnTo>
                    <a:pt x="31" y="72"/>
                  </a:lnTo>
                  <a:lnTo>
                    <a:pt x="31" y="69"/>
                  </a:lnTo>
                  <a:lnTo>
                    <a:pt x="35" y="74"/>
                  </a:lnTo>
                  <a:lnTo>
                    <a:pt x="37" y="70"/>
                  </a:lnTo>
                  <a:lnTo>
                    <a:pt x="37" y="67"/>
                  </a:lnTo>
                  <a:lnTo>
                    <a:pt x="34" y="64"/>
                  </a:lnTo>
                  <a:lnTo>
                    <a:pt x="30" y="59"/>
                  </a:lnTo>
                  <a:lnTo>
                    <a:pt x="31" y="55"/>
                  </a:lnTo>
                  <a:lnTo>
                    <a:pt x="35" y="57"/>
                  </a:lnTo>
                  <a:lnTo>
                    <a:pt x="40" y="54"/>
                  </a:lnTo>
                  <a:lnTo>
                    <a:pt x="37" y="51"/>
                  </a:lnTo>
                  <a:lnTo>
                    <a:pt x="37" y="47"/>
                  </a:lnTo>
                  <a:lnTo>
                    <a:pt x="40" y="49"/>
                  </a:lnTo>
                  <a:lnTo>
                    <a:pt x="44" y="52"/>
                  </a:lnTo>
                  <a:lnTo>
                    <a:pt x="48" y="48"/>
                  </a:lnTo>
                  <a:lnTo>
                    <a:pt x="46" y="43"/>
                  </a:lnTo>
                  <a:lnTo>
                    <a:pt x="44" y="41"/>
                  </a:lnTo>
                  <a:lnTo>
                    <a:pt x="38" y="39"/>
                  </a:lnTo>
                  <a:lnTo>
                    <a:pt x="35" y="36"/>
                  </a:lnTo>
                  <a:lnTo>
                    <a:pt x="33" y="32"/>
                  </a:lnTo>
                  <a:lnTo>
                    <a:pt x="34" y="29"/>
                  </a:lnTo>
                  <a:lnTo>
                    <a:pt x="29" y="23"/>
                  </a:lnTo>
                  <a:lnTo>
                    <a:pt x="27" y="19"/>
                  </a:lnTo>
                  <a:lnTo>
                    <a:pt x="29" y="15"/>
                  </a:lnTo>
                  <a:lnTo>
                    <a:pt x="33" y="14"/>
                  </a:lnTo>
                  <a:lnTo>
                    <a:pt x="37" y="18"/>
                  </a:lnTo>
                  <a:lnTo>
                    <a:pt x="41" y="20"/>
                  </a:lnTo>
                  <a:lnTo>
                    <a:pt x="44" y="18"/>
                  </a:lnTo>
                  <a:lnTo>
                    <a:pt x="45" y="15"/>
                  </a:lnTo>
                  <a:lnTo>
                    <a:pt x="43" y="10"/>
                  </a:lnTo>
                  <a:lnTo>
                    <a:pt x="47" y="10"/>
                  </a:lnTo>
                  <a:lnTo>
                    <a:pt x="52" y="9"/>
                  </a:lnTo>
                  <a:lnTo>
                    <a:pt x="59" y="9"/>
                  </a:lnTo>
                  <a:lnTo>
                    <a:pt x="64" y="9"/>
                  </a:lnTo>
                  <a:lnTo>
                    <a:pt x="68" y="9"/>
                  </a:lnTo>
                  <a:lnTo>
                    <a:pt x="72" y="8"/>
                  </a:lnTo>
                  <a:lnTo>
                    <a:pt x="71" y="3"/>
                  </a:lnTo>
                  <a:lnTo>
                    <a:pt x="65" y="4"/>
                  </a:lnTo>
                  <a:lnTo>
                    <a:pt x="56" y="3"/>
                  </a:lnTo>
                  <a:lnTo>
                    <a:pt x="52" y="2"/>
                  </a:lnTo>
                  <a:lnTo>
                    <a:pt x="48" y="0"/>
                  </a:lnTo>
                  <a:lnTo>
                    <a:pt x="43" y="0"/>
                  </a:lnTo>
                  <a:lnTo>
                    <a:pt x="36" y="2"/>
                  </a:lnTo>
                  <a:lnTo>
                    <a:pt x="31" y="6"/>
                  </a:lnTo>
                  <a:lnTo>
                    <a:pt x="27" y="7"/>
                  </a:lnTo>
                  <a:lnTo>
                    <a:pt x="20" y="8"/>
                  </a:lnTo>
                  <a:lnTo>
                    <a:pt x="14" y="10"/>
                  </a:lnTo>
                  <a:lnTo>
                    <a:pt x="10" y="11"/>
                  </a:lnTo>
                  <a:lnTo>
                    <a:pt x="10" y="14"/>
                  </a:lnTo>
                  <a:lnTo>
                    <a:pt x="8" y="18"/>
                  </a:lnTo>
                  <a:lnTo>
                    <a:pt x="1" y="25"/>
                  </a:lnTo>
                  <a:lnTo>
                    <a:pt x="0" y="27"/>
                  </a:lnTo>
                  <a:lnTo>
                    <a:pt x="3" y="31"/>
                  </a:lnTo>
                  <a:lnTo>
                    <a:pt x="7" y="34"/>
                  </a:lnTo>
                  <a:lnTo>
                    <a:pt x="12" y="33"/>
                  </a:lnTo>
                  <a:lnTo>
                    <a:pt x="15" y="34"/>
                  </a:lnTo>
                  <a:lnTo>
                    <a:pt x="11" y="38"/>
                  </a:lnTo>
                  <a:lnTo>
                    <a:pt x="10" y="42"/>
                  </a:lnTo>
                  <a:lnTo>
                    <a:pt x="14" y="44"/>
                  </a:lnTo>
                  <a:lnTo>
                    <a:pt x="20" y="43"/>
                  </a:lnTo>
                  <a:lnTo>
                    <a:pt x="24" y="43"/>
                  </a:lnTo>
                  <a:lnTo>
                    <a:pt x="31" y="4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2" name="Freeform 1045"/>
            <p:cNvSpPr>
              <a:spLocks/>
            </p:cNvSpPr>
            <p:nvPr/>
          </p:nvSpPr>
          <p:spPr bwMode="gray">
            <a:xfrm>
              <a:off x="5053050" y="3346333"/>
              <a:ext cx="31750" cy="23812"/>
            </a:xfrm>
            <a:custGeom>
              <a:avLst/>
              <a:gdLst>
                <a:gd name="T0" fmla="*/ 17 w 18"/>
                <a:gd name="T1" fmla="*/ 15 h 15"/>
                <a:gd name="T2" fmla="*/ 11 w 18"/>
                <a:gd name="T3" fmla="*/ 13 h 15"/>
                <a:gd name="T4" fmla="*/ 6 w 18"/>
                <a:gd name="T5" fmla="*/ 9 h 15"/>
                <a:gd name="T6" fmla="*/ 0 w 18"/>
                <a:gd name="T7" fmla="*/ 3 h 15"/>
                <a:gd name="T8" fmla="*/ 2 w 18"/>
                <a:gd name="T9" fmla="*/ 0 h 15"/>
                <a:gd name="T10" fmla="*/ 7 w 18"/>
                <a:gd name="T11" fmla="*/ 1 h 15"/>
                <a:gd name="T12" fmla="*/ 12 w 18"/>
                <a:gd name="T13" fmla="*/ 3 h 15"/>
                <a:gd name="T14" fmla="*/ 16 w 18"/>
                <a:gd name="T15" fmla="*/ 5 h 15"/>
                <a:gd name="T16" fmla="*/ 18 w 18"/>
                <a:gd name="T17" fmla="*/ 11 h 15"/>
                <a:gd name="T18" fmla="*/ 17 w 18"/>
                <a:gd name="T19" fmla="*/ 15 h 1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
                <a:gd name="T31" fmla="*/ 0 h 15"/>
                <a:gd name="T32" fmla="*/ 18 w 18"/>
                <a:gd name="T33" fmla="*/ 15 h 1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 h="15">
                  <a:moveTo>
                    <a:pt x="17" y="15"/>
                  </a:moveTo>
                  <a:lnTo>
                    <a:pt x="11" y="13"/>
                  </a:lnTo>
                  <a:lnTo>
                    <a:pt x="6" y="9"/>
                  </a:lnTo>
                  <a:lnTo>
                    <a:pt x="0" y="3"/>
                  </a:lnTo>
                  <a:lnTo>
                    <a:pt x="2" y="0"/>
                  </a:lnTo>
                  <a:lnTo>
                    <a:pt x="7" y="1"/>
                  </a:lnTo>
                  <a:lnTo>
                    <a:pt x="12" y="3"/>
                  </a:lnTo>
                  <a:lnTo>
                    <a:pt x="16" y="5"/>
                  </a:lnTo>
                  <a:lnTo>
                    <a:pt x="18" y="11"/>
                  </a:lnTo>
                  <a:lnTo>
                    <a:pt x="17" y="1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3" name="Freeform 1046"/>
            <p:cNvSpPr>
              <a:spLocks/>
            </p:cNvSpPr>
            <p:nvPr/>
          </p:nvSpPr>
          <p:spPr bwMode="gray">
            <a:xfrm>
              <a:off x="5034000" y="3312995"/>
              <a:ext cx="71437" cy="53975"/>
            </a:xfrm>
            <a:custGeom>
              <a:avLst/>
              <a:gdLst>
                <a:gd name="T0" fmla="*/ 0 w 39"/>
                <a:gd name="T1" fmla="*/ 5 h 33"/>
                <a:gd name="T2" fmla="*/ 5 w 39"/>
                <a:gd name="T3" fmla="*/ 3 h 33"/>
                <a:gd name="T4" fmla="*/ 13 w 39"/>
                <a:gd name="T5" fmla="*/ 1 h 33"/>
                <a:gd name="T6" fmla="*/ 19 w 39"/>
                <a:gd name="T7" fmla="*/ 0 h 33"/>
                <a:gd name="T8" fmla="*/ 21 w 39"/>
                <a:gd name="T9" fmla="*/ 3 h 33"/>
                <a:gd name="T10" fmla="*/ 23 w 39"/>
                <a:gd name="T11" fmla="*/ 8 h 33"/>
                <a:gd name="T12" fmla="*/ 25 w 39"/>
                <a:gd name="T13" fmla="*/ 13 h 33"/>
                <a:gd name="T14" fmla="*/ 27 w 39"/>
                <a:gd name="T15" fmla="*/ 19 h 33"/>
                <a:gd name="T16" fmla="*/ 31 w 39"/>
                <a:gd name="T17" fmla="*/ 21 h 33"/>
                <a:gd name="T18" fmla="*/ 35 w 39"/>
                <a:gd name="T19" fmla="*/ 23 h 33"/>
                <a:gd name="T20" fmla="*/ 38 w 39"/>
                <a:gd name="T21" fmla="*/ 25 h 33"/>
                <a:gd name="T22" fmla="*/ 39 w 39"/>
                <a:gd name="T23" fmla="*/ 29 h 33"/>
                <a:gd name="T24" fmla="*/ 38 w 39"/>
                <a:gd name="T25" fmla="*/ 33 h 33"/>
                <a:gd name="T26" fmla="*/ 32 w 39"/>
                <a:gd name="T27" fmla="*/ 32 h 33"/>
                <a:gd name="T28" fmla="*/ 30 w 39"/>
                <a:gd name="T29" fmla="*/ 26 h 33"/>
                <a:gd name="T30" fmla="*/ 26 w 39"/>
                <a:gd name="T31" fmla="*/ 24 h 33"/>
                <a:gd name="T32" fmla="*/ 21 w 39"/>
                <a:gd name="T33" fmla="*/ 22 h 33"/>
                <a:gd name="T34" fmla="*/ 16 w 39"/>
                <a:gd name="T35" fmla="*/ 21 h 33"/>
                <a:gd name="T36" fmla="*/ 14 w 39"/>
                <a:gd name="T37" fmla="*/ 24 h 33"/>
                <a:gd name="T38" fmla="*/ 9 w 39"/>
                <a:gd name="T39" fmla="*/ 21 h 33"/>
                <a:gd name="T40" fmla="*/ 0 w 39"/>
                <a:gd name="T41" fmla="*/ 21 h 33"/>
                <a:gd name="T42" fmla="*/ 0 w 39"/>
                <a:gd name="T43" fmla="*/ 12 h 33"/>
                <a:gd name="T44" fmla="*/ 0 w 39"/>
                <a:gd name="T45" fmla="*/ 5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33"/>
                <a:gd name="T71" fmla="*/ 39 w 39"/>
                <a:gd name="T72" fmla="*/ 33 h 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33">
                  <a:moveTo>
                    <a:pt x="0" y="5"/>
                  </a:moveTo>
                  <a:lnTo>
                    <a:pt x="5" y="3"/>
                  </a:lnTo>
                  <a:lnTo>
                    <a:pt x="13" y="1"/>
                  </a:lnTo>
                  <a:lnTo>
                    <a:pt x="19" y="0"/>
                  </a:lnTo>
                  <a:lnTo>
                    <a:pt x="21" y="3"/>
                  </a:lnTo>
                  <a:lnTo>
                    <a:pt x="23" y="8"/>
                  </a:lnTo>
                  <a:lnTo>
                    <a:pt x="25" y="13"/>
                  </a:lnTo>
                  <a:lnTo>
                    <a:pt x="27" y="19"/>
                  </a:lnTo>
                  <a:lnTo>
                    <a:pt x="31" y="21"/>
                  </a:lnTo>
                  <a:lnTo>
                    <a:pt x="35" y="23"/>
                  </a:lnTo>
                  <a:lnTo>
                    <a:pt x="38" y="25"/>
                  </a:lnTo>
                  <a:lnTo>
                    <a:pt x="39" y="29"/>
                  </a:lnTo>
                  <a:lnTo>
                    <a:pt x="38" y="33"/>
                  </a:lnTo>
                  <a:lnTo>
                    <a:pt x="32" y="32"/>
                  </a:lnTo>
                  <a:lnTo>
                    <a:pt x="30" y="26"/>
                  </a:lnTo>
                  <a:lnTo>
                    <a:pt x="26" y="24"/>
                  </a:lnTo>
                  <a:lnTo>
                    <a:pt x="21" y="22"/>
                  </a:lnTo>
                  <a:lnTo>
                    <a:pt x="16" y="21"/>
                  </a:lnTo>
                  <a:lnTo>
                    <a:pt x="14" y="24"/>
                  </a:lnTo>
                  <a:lnTo>
                    <a:pt x="9" y="21"/>
                  </a:lnTo>
                  <a:lnTo>
                    <a:pt x="0" y="21"/>
                  </a:lnTo>
                  <a:lnTo>
                    <a:pt x="0" y="12"/>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4" name="Freeform 1047"/>
            <p:cNvSpPr>
              <a:spLocks/>
            </p:cNvSpPr>
            <p:nvPr/>
          </p:nvSpPr>
          <p:spPr bwMode="gray">
            <a:xfrm>
              <a:off x="5065751" y="3297120"/>
              <a:ext cx="111125" cy="77788"/>
            </a:xfrm>
            <a:custGeom>
              <a:avLst/>
              <a:gdLst>
                <a:gd name="T0" fmla="*/ 15 w 62"/>
                <a:gd name="T1" fmla="*/ 0 h 50"/>
                <a:gd name="T2" fmla="*/ 18 w 62"/>
                <a:gd name="T3" fmla="*/ 2 h 50"/>
                <a:gd name="T4" fmla="*/ 24 w 62"/>
                <a:gd name="T5" fmla="*/ 6 h 50"/>
                <a:gd name="T6" fmla="*/ 31 w 62"/>
                <a:gd name="T7" fmla="*/ 11 h 50"/>
                <a:gd name="T8" fmla="*/ 34 w 62"/>
                <a:gd name="T9" fmla="*/ 9 h 50"/>
                <a:gd name="T10" fmla="*/ 38 w 62"/>
                <a:gd name="T11" fmla="*/ 5 h 50"/>
                <a:gd name="T12" fmla="*/ 41 w 62"/>
                <a:gd name="T13" fmla="*/ 3 h 50"/>
                <a:gd name="T14" fmla="*/ 45 w 62"/>
                <a:gd name="T15" fmla="*/ 6 h 50"/>
                <a:gd name="T16" fmla="*/ 49 w 62"/>
                <a:gd name="T17" fmla="*/ 15 h 50"/>
                <a:gd name="T18" fmla="*/ 52 w 62"/>
                <a:gd name="T19" fmla="*/ 19 h 50"/>
                <a:gd name="T20" fmla="*/ 58 w 62"/>
                <a:gd name="T21" fmla="*/ 22 h 50"/>
                <a:gd name="T22" fmla="*/ 62 w 62"/>
                <a:gd name="T23" fmla="*/ 23 h 50"/>
                <a:gd name="T24" fmla="*/ 61 w 62"/>
                <a:gd name="T25" fmla="*/ 27 h 50"/>
                <a:gd name="T26" fmla="*/ 53 w 62"/>
                <a:gd name="T27" fmla="*/ 27 h 50"/>
                <a:gd name="T28" fmla="*/ 50 w 62"/>
                <a:gd name="T29" fmla="*/ 29 h 50"/>
                <a:gd name="T30" fmla="*/ 49 w 62"/>
                <a:gd name="T31" fmla="*/ 33 h 50"/>
                <a:gd name="T32" fmla="*/ 50 w 62"/>
                <a:gd name="T33" fmla="*/ 36 h 50"/>
                <a:gd name="T34" fmla="*/ 50 w 62"/>
                <a:gd name="T35" fmla="*/ 40 h 50"/>
                <a:gd name="T36" fmla="*/ 45 w 62"/>
                <a:gd name="T37" fmla="*/ 40 h 50"/>
                <a:gd name="T38" fmla="*/ 44 w 62"/>
                <a:gd name="T39" fmla="*/ 43 h 50"/>
                <a:gd name="T40" fmla="*/ 44 w 62"/>
                <a:gd name="T41" fmla="*/ 47 h 50"/>
                <a:gd name="T42" fmla="*/ 44 w 62"/>
                <a:gd name="T43" fmla="*/ 50 h 50"/>
                <a:gd name="T44" fmla="*/ 38 w 62"/>
                <a:gd name="T45" fmla="*/ 49 h 50"/>
                <a:gd name="T46" fmla="*/ 34 w 62"/>
                <a:gd name="T47" fmla="*/ 46 h 50"/>
                <a:gd name="T48" fmla="*/ 38 w 62"/>
                <a:gd name="T49" fmla="*/ 44 h 50"/>
                <a:gd name="T50" fmla="*/ 36 w 62"/>
                <a:gd name="T51" fmla="*/ 39 h 50"/>
                <a:gd name="T52" fmla="*/ 36 w 62"/>
                <a:gd name="T53" fmla="*/ 34 h 50"/>
                <a:gd name="T54" fmla="*/ 33 w 62"/>
                <a:gd name="T55" fmla="*/ 32 h 50"/>
                <a:gd name="T56" fmla="*/ 31 w 62"/>
                <a:gd name="T57" fmla="*/ 33 h 50"/>
                <a:gd name="T58" fmla="*/ 28 w 62"/>
                <a:gd name="T59" fmla="*/ 36 h 50"/>
                <a:gd name="T60" fmla="*/ 23 w 62"/>
                <a:gd name="T61" fmla="*/ 39 h 50"/>
                <a:gd name="T62" fmla="*/ 19 w 62"/>
                <a:gd name="T63" fmla="*/ 42 h 50"/>
                <a:gd name="T64" fmla="*/ 20 w 62"/>
                <a:gd name="T65" fmla="*/ 38 h 50"/>
                <a:gd name="T66" fmla="*/ 19 w 62"/>
                <a:gd name="T67" fmla="*/ 34 h 50"/>
                <a:gd name="T68" fmla="*/ 8 w 62"/>
                <a:gd name="T69" fmla="*/ 28 h 50"/>
                <a:gd name="T70" fmla="*/ 3 w 62"/>
                <a:gd name="T71" fmla="*/ 16 h 50"/>
                <a:gd name="T72" fmla="*/ 2 w 62"/>
                <a:gd name="T73" fmla="*/ 12 h 50"/>
                <a:gd name="T74" fmla="*/ 0 w 62"/>
                <a:gd name="T75" fmla="*/ 9 h 50"/>
                <a:gd name="T76" fmla="*/ 4 w 62"/>
                <a:gd name="T77" fmla="*/ 6 h 50"/>
                <a:gd name="T78" fmla="*/ 8 w 62"/>
                <a:gd name="T79" fmla="*/ 9 h 50"/>
                <a:gd name="T80" fmla="*/ 13 w 62"/>
                <a:gd name="T81" fmla="*/ 14 h 50"/>
                <a:gd name="T82" fmla="*/ 18 w 62"/>
                <a:gd name="T83" fmla="*/ 14 h 50"/>
                <a:gd name="T84" fmla="*/ 19 w 62"/>
                <a:gd name="T85" fmla="*/ 10 h 50"/>
                <a:gd name="T86" fmla="*/ 16 w 62"/>
                <a:gd name="T87" fmla="*/ 6 h 50"/>
                <a:gd name="T88" fmla="*/ 12 w 62"/>
                <a:gd name="T89" fmla="*/ 3 h 50"/>
                <a:gd name="T90" fmla="*/ 15 w 62"/>
                <a:gd name="T91" fmla="*/ 0 h 5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2"/>
                <a:gd name="T139" fmla="*/ 0 h 50"/>
                <a:gd name="T140" fmla="*/ 62 w 62"/>
                <a:gd name="T141" fmla="*/ 50 h 5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2" h="50">
                  <a:moveTo>
                    <a:pt x="15" y="0"/>
                  </a:moveTo>
                  <a:cubicBezTo>
                    <a:pt x="18" y="2"/>
                    <a:pt x="18" y="2"/>
                    <a:pt x="18" y="2"/>
                  </a:cubicBezTo>
                  <a:cubicBezTo>
                    <a:pt x="24" y="6"/>
                    <a:pt x="24" y="6"/>
                    <a:pt x="24" y="6"/>
                  </a:cubicBezTo>
                  <a:cubicBezTo>
                    <a:pt x="31" y="11"/>
                    <a:pt x="31" y="11"/>
                    <a:pt x="31" y="11"/>
                  </a:cubicBezTo>
                  <a:cubicBezTo>
                    <a:pt x="34" y="9"/>
                    <a:pt x="34" y="9"/>
                    <a:pt x="34" y="9"/>
                  </a:cubicBezTo>
                  <a:cubicBezTo>
                    <a:pt x="38" y="5"/>
                    <a:pt x="38" y="5"/>
                    <a:pt x="38" y="5"/>
                  </a:cubicBezTo>
                  <a:cubicBezTo>
                    <a:pt x="41" y="3"/>
                    <a:pt x="41" y="3"/>
                    <a:pt x="41" y="3"/>
                  </a:cubicBezTo>
                  <a:cubicBezTo>
                    <a:pt x="45" y="6"/>
                    <a:pt x="45" y="6"/>
                    <a:pt x="45" y="6"/>
                  </a:cubicBezTo>
                  <a:cubicBezTo>
                    <a:pt x="49" y="15"/>
                    <a:pt x="49" y="15"/>
                    <a:pt x="49" y="15"/>
                  </a:cubicBezTo>
                  <a:cubicBezTo>
                    <a:pt x="52" y="19"/>
                    <a:pt x="52" y="19"/>
                    <a:pt x="52" y="19"/>
                  </a:cubicBezTo>
                  <a:cubicBezTo>
                    <a:pt x="58" y="22"/>
                    <a:pt x="58" y="22"/>
                    <a:pt x="58" y="22"/>
                  </a:cubicBezTo>
                  <a:cubicBezTo>
                    <a:pt x="62" y="23"/>
                    <a:pt x="62" y="23"/>
                    <a:pt x="62" y="23"/>
                  </a:cubicBezTo>
                  <a:cubicBezTo>
                    <a:pt x="61" y="27"/>
                    <a:pt x="61" y="27"/>
                    <a:pt x="61" y="27"/>
                  </a:cubicBezTo>
                  <a:cubicBezTo>
                    <a:pt x="53" y="27"/>
                    <a:pt x="53" y="27"/>
                    <a:pt x="53" y="27"/>
                  </a:cubicBezTo>
                  <a:cubicBezTo>
                    <a:pt x="50" y="29"/>
                    <a:pt x="50" y="29"/>
                    <a:pt x="50" y="29"/>
                  </a:cubicBezTo>
                  <a:cubicBezTo>
                    <a:pt x="49" y="33"/>
                    <a:pt x="49" y="33"/>
                    <a:pt x="49" y="33"/>
                  </a:cubicBezTo>
                  <a:cubicBezTo>
                    <a:pt x="50" y="36"/>
                    <a:pt x="50" y="36"/>
                    <a:pt x="50" y="36"/>
                  </a:cubicBezTo>
                  <a:cubicBezTo>
                    <a:pt x="50" y="36"/>
                    <a:pt x="52" y="40"/>
                    <a:pt x="50" y="40"/>
                  </a:cubicBezTo>
                  <a:cubicBezTo>
                    <a:pt x="48" y="41"/>
                    <a:pt x="45" y="40"/>
                    <a:pt x="45" y="40"/>
                  </a:cubicBezTo>
                  <a:cubicBezTo>
                    <a:pt x="44" y="43"/>
                    <a:pt x="44" y="43"/>
                    <a:pt x="44" y="43"/>
                  </a:cubicBezTo>
                  <a:cubicBezTo>
                    <a:pt x="44" y="47"/>
                    <a:pt x="44" y="47"/>
                    <a:pt x="44" y="47"/>
                  </a:cubicBezTo>
                  <a:cubicBezTo>
                    <a:pt x="44" y="50"/>
                    <a:pt x="44" y="50"/>
                    <a:pt x="44" y="50"/>
                  </a:cubicBezTo>
                  <a:cubicBezTo>
                    <a:pt x="38" y="49"/>
                    <a:pt x="38" y="49"/>
                    <a:pt x="38" y="49"/>
                  </a:cubicBezTo>
                  <a:cubicBezTo>
                    <a:pt x="34" y="46"/>
                    <a:pt x="34" y="46"/>
                    <a:pt x="34" y="46"/>
                  </a:cubicBezTo>
                  <a:cubicBezTo>
                    <a:pt x="38" y="44"/>
                    <a:pt x="38" y="44"/>
                    <a:pt x="38" y="44"/>
                  </a:cubicBezTo>
                  <a:cubicBezTo>
                    <a:pt x="36" y="39"/>
                    <a:pt x="36" y="39"/>
                    <a:pt x="36" y="39"/>
                  </a:cubicBezTo>
                  <a:cubicBezTo>
                    <a:pt x="36" y="34"/>
                    <a:pt x="36" y="34"/>
                    <a:pt x="36" y="34"/>
                  </a:cubicBezTo>
                  <a:cubicBezTo>
                    <a:pt x="33" y="32"/>
                    <a:pt x="33" y="32"/>
                    <a:pt x="33" y="32"/>
                  </a:cubicBezTo>
                  <a:cubicBezTo>
                    <a:pt x="31" y="33"/>
                    <a:pt x="31" y="33"/>
                    <a:pt x="31" y="33"/>
                  </a:cubicBezTo>
                  <a:cubicBezTo>
                    <a:pt x="28" y="36"/>
                    <a:pt x="28" y="36"/>
                    <a:pt x="28" y="36"/>
                  </a:cubicBezTo>
                  <a:cubicBezTo>
                    <a:pt x="23" y="39"/>
                    <a:pt x="23" y="39"/>
                    <a:pt x="23" y="39"/>
                  </a:cubicBezTo>
                  <a:cubicBezTo>
                    <a:pt x="19" y="42"/>
                    <a:pt x="19" y="42"/>
                    <a:pt x="19" y="42"/>
                  </a:cubicBezTo>
                  <a:cubicBezTo>
                    <a:pt x="20" y="38"/>
                    <a:pt x="20" y="38"/>
                    <a:pt x="20" y="38"/>
                  </a:cubicBezTo>
                  <a:cubicBezTo>
                    <a:pt x="19" y="34"/>
                    <a:pt x="19" y="34"/>
                    <a:pt x="19" y="34"/>
                  </a:cubicBezTo>
                  <a:cubicBezTo>
                    <a:pt x="8" y="28"/>
                    <a:pt x="8" y="28"/>
                    <a:pt x="8" y="28"/>
                  </a:cubicBezTo>
                  <a:cubicBezTo>
                    <a:pt x="3" y="16"/>
                    <a:pt x="3" y="16"/>
                    <a:pt x="3" y="16"/>
                  </a:cubicBezTo>
                  <a:cubicBezTo>
                    <a:pt x="2" y="12"/>
                    <a:pt x="2" y="12"/>
                    <a:pt x="2" y="12"/>
                  </a:cubicBezTo>
                  <a:cubicBezTo>
                    <a:pt x="0" y="9"/>
                    <a:pt x="0" y="9"/>
                    <a:pt x="0" y="9"/>
                  </a:cubicBezTo>
                  <a:cubicBezTo>
                    <a:pt x="4" y="6"/>
                    <a:pt x="4" y="6"/>
                    <a:pt x="4" y="6"/>
                  </a:cubicBezTo>
                  <a:cubicBezTo>
                    <a:pt x="8" y="9"/>
                    <a:pt x="8" y="9"/>
                    <a:pt x="8" y="9"/>
                  </a:cubicBezTo>
                  <a:cubicBezTo>
                    <a:pt x="13" y="14"/>
                    <a:pt x="13" y="14"/>
                    <a:pt x="13" y="14"/>
                  </a:cubicBezTo>
                  <a:cubicBezTo>
                    <a:pt x="18" y="14"/>
                    <a:pt x="18" y="14"/>
                    <a:pt x="18" y="14"/>
                  </a:cubicBezTo>
                  <a:cubicBezTo>
                    <a:pt x="19" y="10"/>
                    <a:pt x="19" y="10"/>
                    <a:pt x="19" y="10"/>
                  </a:cubicBezTo>
                  <a:cubicBezTo>
                    <a:pt x="16" y="6"/>
                    <a:pt x="16" y="6"/>
                    <a:pt x="16" y="6"/>
                  </a:cubicBezTo>
                  <a:cubicBezTo>
                    <a:pt x="12" y="3"/>
                    <a:pt x="12" y="3"/>
                    <a:pt x="12" y="3"/>
                  </a:cubicBezTo>
                  <a:lnTo>
                    <a:pt x="1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5" name="Freeform 1048"/>
            <p:cNvSpPr>
              <a:spLocks/>
            </p:cNvSpPr>
            <p:nvPr/>
          </p:nvSpPr>
          <p:spPr bwMode="gray">
            <a:xfrm>
              <a:off x="4954625" y="3259020"/>
              <a:ext cx="146050" cy="58738"/>
            </a:xfrm>
            <a:custGeom>
              <a:avLst/>
              <a:gdLst>
                <a:gd name="T0" fmla="*/ 0 w 81"/>
                <a:gd name="T1" fmla="*/ 2 h 37"/>
                <a:gd name="T2" fmla="*/ 9 w 81"/>
                <a:gd name="T3" fmla="*/ 0 h 37"/>
                <a:gd name="T4" fmla="*/ 14 w 81"/>
                <a:gd name="T5" fmla="*/ 2 h 37"/>
                <a:gd name="T6" fmla="*/ 18 w 81"/>
                <a:gd name="T7" fmla="*/ 5 h 37"/>
                <a:gd name="T8" fmla="*/ 26 w 81"/>
                <a:gd name="T9" fmla="*/ 4 h 37"/>
                <a:gd name="T10" fmla="*/ 32 w 81"/>
                <a:gd name="T11" fmla="*/ 4 h 37"/>
                <a:gd name="T12" fmla="*/ 39 w 81"/>
                <a:gd name="T13" fmla="*/ 8 h 37"/>
                <a:gd name="T14" fmla="*/ 41 w 81"/>
                <a:gd name="T15" fmla="*/ 10 h 37"/>
                <a:gd name="T16" fmla="*/ 49 w 81"/>
                <a:gd name="T17" fmla="*/ 14 h 37"/>
                <a:gd name="T18" fmla="*/ 54 w 81"/>
                <a:gd name="T19" fmla="*/ 13 h 37"/>
                <a:gd name="T20" fmla="*/ 61 w 81"/>
                <a:gd name="T21" fmla="*/ 12 h 37"/>
                <a:gd name="T22" fmla="*/ 69 w 81"/>
                <a:gd name="T23" fmla="*/ 16 h 37"/>
                <a:gd name="T24" fmla="*/ 70 w 81"/>
                <a:gd name="T25" fmla="*/ 17 h 37"/>
                <a:gd name="T26" fmla="*/ 77 w 81"/>
                <a:gd name="T27" fmla="*/ 23 h 37"/>
                <a:gd name="T28" fmla="*/ 74 w 81"/>
                <a:gd name="T29" fmla="*/ 26 h 37"/>
                <a:gd name="T30" fmla="*/ 78 w 81"/>
                <a:gd name="T31" fmla="*/ 29 h 37"/>
                <a:gd name="T32" fmla="*/ 81 w 81"/>
                <a:gd name="T33" fmla="*/ 33 h 37"/>
                <a:gd name="T34" fmla="*/ 80 w 81"/>
                <a:gd name="T35" fmla="*/ 37 h 37"/>
                <a:gd name="T36" fmla="*/ 75 w 81"/>
                <a:gd name="T37" fmla="*/ 37 h 37"/>
                <a:gd name="T38" fmla="*/ 66 w 81"/>
                <a:gd name="T39" fmla="*/ 29 h 37"/>
                <a:gd name="T40" fmla="*/ 62 w 81"/>
                <a:gd name="T41" fmla="*/ 32 h 37"/>
                <a:gd name="T42" fmla="*/ 56 w 81"/>
                <a:gd name="T43" fmla="*/ 33 h 37"/>
                <a:gd name="T44" fmla="*/ 49 w 81"/>
                <a:gd name="T45" fmla="*/ 34 h 37"/>
                <a:gd name="T46" fmla="*/ 43 w 81"/>
                <a:gd name="T47" fmla="*/ 37 h 37"/>
                <a:gd name="T48" fmla="*/ 38 w 81"/>
                <a:gd name="T49" fmla="*/ 34 h 37"/>
                <a:gd name="T50" fmla="*/ 34 w 81"/>
                <a:gd name="T51" fmla="*/ 30 h 37"/>
                <a:gd name="T52" fmla="*/ 28 w 81"/>
                <a:gd name="T53" fmla="*/ 28 h 37"/>
                <a:gd name="T54" fmla="*/ 27 w 81"/>
                <a:gd name="T55" fmla="*/ 32 h 37"/>
                <a:gd name="T56" fmla="*/ 19 w 81"/>
                <a:gd name="T57" fmla="*/ 30 h 37"/>
                <a:gd name="T58" fmla="*/ 22 w 81"/>
                <a:gd name="T59" fmla="*/ 23 h 37"/>
                <a:gd name="T60" fmla="*/ 19 w 81"/>
                <a:gd name="T61" fmla="*/ 17 h 37"/>
                <a:gd name="T62" fmla="*/ 15 w 81"/>
                <a:gd name="T63" fmla="*/ 10 h 37"/>
                <a:gd name="T64" fmla="*/ 9 w 81"/>
                <a:gd name="T65" fmla="*/ 7 h 37"/>
                <a:gd name="T66" fmla="*/ 4 w 81"/>
                <a:gd name="T67" fmla="*/ 5 h 37"/>
                <a:gd name="T68" fmla="*/ 0 w 81"/>
                <a:gd name="T69" fmla="*/ 2 h 3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81"/>
                <a:gd name="T106" fmla="*/ 0 h 37"/>
                <a:gd name="T107" fmla="*/ 81 w 81"/>
                <a:gd name="T108" fmla="*/ 37 h 3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81" h="37">
                  <a:moveTo>
                    <a:pt x="0" y="2"/>
                  </a:moveTo>
                  <a:lnTo>
                    <a:pt x="9" y="0"/>
                  </a:lnTo>
                  <a:lnTo>
                    <a:pt x="14" y="2"/>
                  </a:lnTo>
                  <a:lnTo>
                    <a:pt x="18" y="5"/>
                  </a:lnTo>
                  <a:lnTo>
                    <a:pt x="26" y="4"/>
                  </a:lnTo>
                  <a:lnTo>
                    <a:pt x="32" y="4"/>
                  </a:lnTo>
                  <a:lnTo>
                    <a:pt x="39" y="8"/>
                  </a:lnTo>
                  <a:lnTo>
                    <a:pt x="41" y="10"/>
                  </a:lnTo>
                  <a:lnTo>
                    <a:pt x="49" y="14"/>
                  </a:lnTo>
                  <a:lnTo>
                    <a:pt x="54" y="13"/>
                  </a:lnTo>
                  <a:lnTo>
                    <a:pt x="61" y="12"/>
                  </a:lnTo>
                  <a:lnTo>
                    <a:pt x="69" y="16"/>
                  </a:lnTo>
                  <a:lnTo>
                    <a:pt x="70" y="17"/>
                  </a:lnTo>
                  <a:lnTo>
                    <a:pt x="77" y="23"/>
                  </a:lnTo>
                  <a:lnTo>
                    <a:pt x="74" y="26"/>
                  </a:lnTo>
                  <a:lnTo>
                    <a:pt x="78" y="29"/>
                  </a:lnTo>
                  <a:lnTo>
                    <a:pt x="81" y="33"/>
                  </a:lnTo>
                  <a:lnTo>
                    <a:pt x="80" y="37"/>
                  </a:lnTo>
                  <a:lnTo>
                    <a:pt x="75" y="37"/>
                  </a:lnTo>
                  <a:lnTo>
                    <a:pt x="66" y="29"/>
                  </a:lnTo>
                  <a:lnTo>
                    <a:pt x="62" y="32"/>
                  </a:lnTo>
                  <a:lnTo>
                    <a:pt x="56" y="33"/>
                  </a:lnTo>
                  <a:lnTo>
                    <a:pt x="49" y="34"/>
                  </a:lnTo>
                  <a:lnTo>
                    <a:pt x="43" y="37"/>
                  </a:lnTo>
                  <a:lnTo>
                    <a:pt x="38" y="34"/>
                  </a:lnTo>
                  <a:lnTo>
                    <a:pt x="34" y="30"/>
                  </a:lnTo>
                  <a:lnTo>
                    <a:pt x="28" y="28"/>
                  </a:lnTo>
                  <a:lnTo>
                    <a:pt x="27" y="32"/>
                  </a:lnTo>
                  <a:lnTo>
                    <a:pt x="19" y="30"/>
                  </a:lnTo>
                  <a:lnTo>
                    <a:pt x="22" y="23"/>
                  </a:lnTo>
                  <a:lnTo>
                    <a:pt x="19" y="17"/>
                  </a:lnTo>
                  <a:lnTo>
                    <a:pt x="15" y="10"/>
                  </a:lnTo>
                  <a:lnTo>
                    <a:pt x="9" y="7"/>
                  </a:lnTo>
                  <a:lnTo>
                    <a:pt x="4" y="5"/>
                  </a:lnTo>
                  <a:lnTo>
                    <a:pt x="0"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6" name="Freeform 1049"/>
            <p:cNvSpPr>
              <a:spLocks/>
            </p:cNvSpPr>
            <p:nvPr/>
          </p:nvSpPr>
          <p:spPr bwMode="gray">
            <a:xfrm>
              <a:off x="4660937" y="3297120"/>
              <a:ext cx="396875" cy="139700"/>
            </a:xfrm>
            <a:custGeom>
              <a:avLst/>
              <a:gdLst>
                <a:gd name="T0" fmla="*/ 0 w 220"/>
                <a:gd name="T1" fmla="*/ 2147483647 h 84"/>
                <a:gd name="T2" fmla="*/ 2147483647 w 220"/>
                <a:gd name="T3" fmla="*/ 2147483647 h 84"/>
                <a:gd name="T4" fmla="*/ 2147483647 w 220"/>
                <a:gd name="T5" fmla="*/ 2147483647 h 84"/>
                <a:gd name="T6" fmla="*/ 2147483647 w 220"/>
                <a:gd name="T7" fmla="*/ 2147483647 h 84"/>
                <a:gd name="T8" fmla="*/ 2147483647 w 220"/>
                <a:gd name="T9" fmla="*/ 2147483647 h 84"/>
                <a:gd name="T10" fmla="*/ 2147483647 w 220"/>
                <a:gd name="T11" fmla="*/ 2147483647 h 84"/>
                <a:gd name="T12" fmla="*/ 2147483647 w 220"/>
                <a:gd name="T13" fmla="*/ 2147483647 h 84"/>
                <a:gd name="T14" fmla="*/ 2147483647 w 220"/>
                <a:gd name="T15" fmla="*/ 2147483647 h 84"/>
                <a:gd name="T16" fmla="*/ 2147483647 w 220"/>
                <a:gd name="T17" fmla="*/ 0 h 84"/>
                <a:gd name="T18" fmla="*/ 2147483647 w 220"/>
                <a:gd name="T19" fmla="*/ 2147483647 h 84"/>
                <a:gd name="T20" fmla="*/ 2147483647 w 220"/>
                <a:gd name="T21" fmla="*/ 2147483647 h 84"/>
                <a:gd name="T22" fmla="*/ 2147483647 w 220"/>
                <a:gd name="T23" fmla="*/ 2147483647 h 84"/>
                <a:gd name="T24" fmla="*/ 2147483647 w 220"/>
                <a:gd name="T25" fmla="*/ 2147483647 h 84"/>
                <a:gd name="T26" fmla="*/ 2147483647 w 220"/>
                <a:gd name="T27" fmla="*/ 2147483647 h 84"/>
                <a:gd name="T28" fmla="*/ 2147483647 w 220"/>
                <a:gd name="T29" fmla="*/ 2147483647 h 84"/>
                <a:gd name="T30" fmla="*/ 2147483647 w 220"/>
                <a:gd name="T31" fmla="*/ 2147483647 h 84"/>
                <a:gd name="T32" fmla="*/ 2147483647 w 220"/>
                <a:gd name="T33" fmla="*/ 2147483647 h 84"/>
                <a:gd name="T34" fmla="*/ 2147483647 w 220"/>
                <a:gd name="T35" fmla="*/ 2147483647 h 84"/>
                <a:gd name="T36" fmla="*/ 2147483647 w 220"/>
                <a:gd name="T37" fmla="*/ 2147483647 h 84"/>
                <a:gd name="T38" fmla="*/ 2147483647 w 220"/>
                <a:gd name="T39" fmla="*/ 2147483647 h 84"/>
                <a:gd name="T40" fmla="*/ 2147483647 w 220"/>
                <a:gd name="T41" fmla="*/ 2147483647 h 84"/>
                <a:gd name="T42" fmla="*/ 2147483647 w 220"/>
                <a:gd name="T43" fmla="*/ 2147483647 h 84"/>
                <a:gd name="T44" fmla="*/ 2147483647 w 220"/>
                <a:gd name="T45" fmla="*/ 2147483647 h 84"/>
                <a:gd name="T46" fmla="*/ 2147483647 w 220"/>
                <a:gd name="T47" fmla="*/ 2147483647 h 84"/>
                <a:gd name="T48" fmla="*/ 2147483647 w 220"/>
                <a:gd name="T49" fmla="*/ 2147483647 h 84"/>
                <a:gd name="T50" fmla="*/ 2147483647 w 220"/>
                <a:gd name="T51" fmla="*/ 2147483647 h 84"/>
                <a:gd name="T52" fmla="*/ 2147483647 w 220"/>
                <a:gd name="T53" fmla="*/ 2147483647 h 84"/>
                <a:gd name="T54" fmla="*/ 2147483647 w 220"/>
                <a:gd name="T55" fmla="*/ 2147483647 h 84"/>
                <a:gd name="T56" fmla="*/ 2147483647 w 220"/>
                <a:gd name="T57" fmla="*/ 2147483647 h 84"/>
                <a:gd name="T58" fmla="*/ 2147483647 w 220"/>
                <a:gd name="T59" fmla="*/ 2147483647 h 84"/>
                <a:gd name="T60" fmla="*/ 2147483647 w 220"/>
                <a:gd name="T61" fmla="*/ 2147483647 h 84"/>
                <a:gd name="T62" fmla="*/ 2147483647 w 220"/>
                <a:gd name="T63" fmla="*/ 2147483647 h 84"/>
                <a:gd name="T64" fmla="*/ 2147483647 w 220"/>
                <a:gd name="T65" fmla="*/ 2147483647 h 84"/>
                <a:gd name="T66" fmla="*/ 2147483647 w 220"/>
                <a:gd name="T67" fmla="*/ 2147483647 h 84"/>
                <a:gd name="T68" fmla="*/ 2147483647 w 220"/>
                <a:gd name="T69" fmla="*/ 2147483647 h 84"/>
                <a:gd name="T70" fmla="*/ 2147483647 w 220"/>
                <a:gd name="T71" fmla="*/ 2147483647 h 84"/>
                <a:gd name="T72" fmla="*/ 2147483647 w 220"/>
                <a:gd name="T73" fmla="*/ 2147483647 h 84"/>
                <a:gd name="T74" fmla="*/ 2147483647 w 220"/>
                <a:gd name="T75" fmla="*/ 2147483647 h 84"/>
                <a:gd name="T76" fmla="*/ 2147483647 w 220"/>
                <a:gd name="T77" fmla="*/ 2147483647 h 84"/>
                <a:gd name="T78" fmla="*/ 2147483647 w 220"/>
                <a:gd name="T79" fmla="*/ 2147483647 h 84"/>
                <a:gd name="T80" fmla="*/ 2147483647 w 220"/>
                <a:gd name="T81" fmla="*/ 2147483647 h 84"/>
                <a:gd name="T82" fmla="*/ 2147483647 w 220"/>
                <a:gd name="T83" fmla="*/ 2147483647 h 8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20"/>
                <a:gd name="T127" fmla="*/ 0 h 84"/>
                <a:gd name="T128" fmla="*/ 220 w 220"/>
                <a:gd name="T129" fmla="*/ 84 h 84"/>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20" h="84">
                  <a:moveTo>
                    <a:pt x="8" y="36"/>
                  </a:moveTo>
                  <a:lnTo>
                    <a:pt x="0" y="35"/>
                  </a:lnTo>
                  <a:lnTo>
                    <a:pt x="0" y="31"/>
                  </a:lnTo>
                  <a:lnTo>
                    <a:pt x="4" y="26"/>
                  </a:lnTo>
                  <a:lnTo>
                    <a:pt x="10" y="24"/>
                  </a:lnTo>
                  <a:lnTo>
                    <a:pt x="20" y="25"/>
                  </a:lnTo>
                  <a:lnTo>
                    <a:pt x="29" y="25"/>
                  </a:lnTo>
                  <a:lnTo>
                    <a:pt x="35" y="25"/>
                  </a:lnTo>
                  <a:lnTo>
                    <a:pt x="35" y="21"/>
                  </a:lnTo>
                  <a:lnTo>
                    <a:pt x="39" y="20"/>
                  </a:lnTo>
                  <a:lnTo>
                    <a:pt x="44" y="19"/>
                  </a:lnTo>
                  <a:lnTo>
                    <a:pt x="40" y="17"/>
                  </a:lnTo>
                  <a:lnTo>
                    <a:pt x="34" y="16"/>
                  </a:lnTo>
                  <a:lnTo>
                    <a:pt x="35" y="12"/>
                  </a:lnTo>
                  <a:lnTo>
                    <a:pt x="51" y="14"/>
                  </a:lnTo>
                  <a:lnTo>
                    <a:pt x="61" y="13"/>
                  </a:lnTo>
                  <a:lnTo>
                    <a:pt x="68" y="7"/>
                  </a:lnTo>
                  <a:lnTo>
                    <a:pt x="82" y="0"/>
                  </a:lnTo>
                  <a:lnTo>
                    <a:pt x="105" y="0"/>
                  </a:lnTo>
                  <a:lnTo>
                    <a:pt x="110" y="8"/>
                  </a:lnTo>
                  <a:lnTo>
                    <a:pt x="116" y="7"/>
                  </a:lnTo>
                  <a:lnTo>
                    <a:pt x="120" y="12"/>
                  </a:lnTo>
                  <a:lnTo>
                    <a:pt x="125" y="13"/>
                  </a:lnTo>
                  <a:lnTo>
                    <a:pt x="136" y="16"/>
                  </a:lnTo>
                  <a:lnTo>
                    <a:pt x="151" y="16"/>
                  </a:lnTo>
                  <a:lnTo>
                    <a:pt x="164" y="16"/>
                  </a:lnTo>
                  <a:lnTo>
                    <a:pt x="176" y="13"/>
                  </a:lnTo>
                  <a:lnTo>
                    <a:pt x="182" y="8"/>
                  </a:lnTo>
                  <a:lnTo>
                    <a:pt x="187" y="9"/>
                  </a:lnTo>
                  <a:lnTo>
                    <a:pt x="190" y="10"/>
                  </a:lnTo>
                  <a:lnTo>
                    <a:pt x="191" y="6"/>
                  </a:lnTo>
                  <a:lnTo>
                    <a:pt x="197" y="8"/>
                  </a:lnTo>
                  <a:lnTo>
                    <a:pt x="201" y="12"/>
                  </a:lnTo>
                  <a:lnTo>
                    <a:pt x="206" y="15"/>
                  </a:lnTo>
                  <a:lnTo>
                    <a:pt x="206" y="22"/>
                  </a:lnTo>
                  <a:lnTo>
                    <a:pt x="206" y="31"/>
                  </a:lnTo>
                  <a:lnTo>
                    <a:pt x="215" y="31"/>
                  </a:lnTo>
                  <a:lnTo>
                    <a:pt x="220" y="34"/>
                  </a:lnTo>
                  <a:lnTo>
                    <a:pt x="214" y="35"/>
                  </a:lnTo>
                  <a:lnTo>
                    <a:pt x="213" y="38"/>
                  </a:lnTo>
                  <a:lnTo>
                    <a:pt x="213" y="45"/>
                  </a:lnTo>
                  <a:lnTo>
                    <a:pt x="215" y="50"/>
                  </a:lnTo>
                  <a:lnTo>
                    <a:pt x="216" y="58"/>
                  </a:lnTo>
                  <a:lnTo>
                    <a:pt x="220" y="67"/>
                  </a:lnTo>
                  <a:lnTo>
                    <a:pt x="218" y="70"/>
                  </a:lnTo>
                  <a:lnTo>
                    <a:pt x="212" y="69"/>
                  </a:lnTo>
                  <a:lnTo>
                    <a:pt x="197" y="66"/>
                  </a:lnTo>
                  <a:lnTo>
                    <a:pt x="190" y="70"/>
                  </a:lnTo>
                  <a:lnTo>
                    <a:pt x="170" y="69"/>
                  </a:lnTo>
                  <a:lnTo>
                    <a:pt x="161" y="76"/>
                  </a:lnTo>
                  <a:lnTo>
                    <a:pt x="148" y="77"/>
                  </a:lnTo>
                  <a:lnTo>
                    <a:pt x="143" y="73"/>
                  </a:lnTo>
                  <a:lnTo>
                    <a:pt x="138" y="73"/>
                  </a:lnTo>
                  <a:lnTo>
                    <a:pt x="136" y="76"/>
                  </a:lnTo>
                  <a:lnTo>
                    <a:pt x="128" y="76"/>
                  </a:lnTo>
                  <a:lnTo>
                    <a:pt x="123" y="73"/>
                  </a:lnTo>
                  <a:lnTo>
                    <a:pt x="121" y="79"/>
                  </a:lnTo>
                  <a:lnTo>
                    <a:pt x="116" y="84"/>
                  </a:lnTo>
                  <a:lnTo>
                    <a:pt x="115" y="79"/>
                  </a:lnTo>
                  <a:lnTo>
                    <a:pt x="118" y="73"/>
                  </a:lnTo>
                  <a:lnTo>
                    <a:pt x="112" y="73"/>
                  </a:lnTo>
                  <a:lnTo>
                    <a:pt x="110" y="76"/>
                  </a:lnTo>
                  <a:lnTo>
                    <a:pt x="99" y="74"/>
                  </a:lnTo>
                  <a:lnTo>
                    <a:pt x="96" y="76"/>
                  </a:lnTo>
                  <a:lnTo>
                    <a:pt x="91" y="81"/>
                  </a:lnTo>
                  <a:lnTo>
                    <a:pt x="83" y="83"/>
                  </a:lnTo>
                  <a:lnTo>
                    <a:pt x="75" y="83"/>
                  </a:lnTo>
                  <a:lnTo>
                    <a:pt x="69" y="79"/>
                  </a:lnTo>
                  <a:lnTo>
                    <a:pt x="61" y="75"/>
                  </a:lnTo>
                  <a:lnTo>
                    <a:pt x="54" y="73"/>
                  </a:lnTo>
                  <a:lnTo>
                    <a:pt x="50" y="74"/>
                  </a:lnTo>
                  <a:lnTo>
                    <a:pt x="51" y="79"/>
                  </a:lnTo>
                  <a:lnTo>
                    <a:pt x="49" y="82"/>
                  </a:lnTo>
                  <a:lnTo>
                    <a:pt x="37" y="81"/>
                  </a:lnTo>
                  <a:lnTo>
                    <a:pt x="31" y="76"/>
                  </a:lnTo>
                  <a:lnTo>
                    <a:pt x="26" y="73"/>
                  </a:lnTo>
                  <a:lnTo>
                    <a:pt x="15" y="70"/>
                  </a:lnTo>
                  <a:lnTo>
                    <a:pt x="12" y="64"/>
                  </a:lnTo>
                  <a:lnTo>
                    <a:pt x="12" y="58"/>
                  </a:lnTo>
                  <a:lnTo>
                    <a:pt x="5" y="55"/>
                  </a:lnTo>
                  <a:lnTo>
                    <a:pt x="8" y="50"/>
                  </a:lnTo>
                  <a:lnTo>
                    <a:pt x="11" y="46"/>
                  </a:lnTo>
                  <a:lnTo>
                    <a:pt x="9" y="40"/>
                  </a:lnTo>
                  <a:lnTo>
                    <a:pt x="8"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27" name="Freeform 1050"/>
            <p:cNvSpPr>
              <a:spLocks/>
            </p:cNvSpPr>
            <p:nvPr/>
          </p:nvSpPr>
          <p:spPr bwMode="gray">
            <a:xfrm>
              <a:off x="4846675" y="3465395"/>
              <a:ext cx="39687" cy="36513"/>
            </a:xfrm>
            <a:custGeom>
              <a:avLst/>
              <a:gdLst>
                <a:gd name="T0" fmla="*/ 12 w 21"/>
                <a:gd name="T1" fmla="*/ 0 h 20"/>
                <a:gd name="T2" fmla="*/ 18 w 21"/>
                <a:gd name="T3" fmla="*/ 0 h 20"/>
                <a:gd name="T4" fmla="*/ 21 w 21"/>
                <a:gd name="T5" fmla="*/ 3 h 20"/>
                <a:gd name="T6" fmla="*/ 18 w 21"/>
                <a:gd name="T7" fmla="*/ 7 h 20"/>
                <a:gd name="T8" fmla="*/ 13 w 21"/>
                <a:gd name="T9" fmla="*/ 10 h 20"/>
                <a:gd name="T10" fmla="*/ 11 w 21"/>
                <a:gd name="T11" fmla="*/ 14 h 20"/>
                <a:gd name="T12" fmla="*/ 8 w 21"/>
                <a:gd name="T13" fmla="*/ 17 h 20"/>
                <a:gd name="T14" fmla="*/ 5 w 21"/>
                <a:gd name="T15" fmla="*/ 20 h 20"/>
                <a:gd name="T16" fmla="*/ 0 w 21"/>
                <a:gd name="T17" fmla="*/ 19 h 20"/>
                <a:gd name="T18" fmla="*/ 4 w 21"/>
                <a:gd name="T19" fmla="*/ 12 h 20"/>
                <a:gd name="T20" fmla="*/ 9 w 21"/>
                <a:gd name="T21" fmla="*/ 5 h 20"/>
                <a:gd name="T22" fmla="*/ 12 w 21"/>
                <a:gd name="T23" fmla="*/ 0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
                <a:gd name="T37" fmla="*/ 0 h 20"/>
                <a:gd name="T38" fmla="*/ 21 w 21"/>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 h="20">
                  <a:moveTo>
                    <a:pt x="12" y="0"/>
                  </a:moveTo>
                  <a:lnTo>
                    <a:pt x="18" y="0"/>
                  </a:lnTo>
                  <a:lnTo>
                    <a:pt x="21" y="3"/>
                  </a:lnTo>
                  <a:lnTo>
                    <a:pt x="18" y="7"/>
                  </a:lnTo>
                  <a:lnTo>
                    <a:pt x="13" y="10"/>
                  </a:lnTo>
                  <a:lnTo>
                    <a:pt x="11" y="14"/>
                  </a:lnTo>
                  <a:lnTo>
                    <a:pt x="8" y="17"/>
                  </a:lnTo>
                  <a:lnTo>
                    <a:pt x="5" y="20"/>
                  </a:lnTo>
                  <a:lnTo>
                    <a:pt x="0" y="19"/>
                  </a:lnTo>
                  <a:lnTo>
                    <a:pt x="4" y="12"/>
                  </a:lnTo>
                  <a:lnTo>
                    <a:pt x="9" y="5"/>
                  </a:lnTo>
                  <a:lnTo>
                    <a:pt x="1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8" name="Freeform 1051"/>
            <p:cNvSpPr>
              <a:spLocks/>
            </p:cNvSpPr>
            <p:nvPr/>
          </p:nvSpPr>
          <p:spPr bwMode="gray">
            <a:xfrm>
              <a:off x="4846675" y="3514608"/>
              <a:ext cx="12700" cy="20637"/>
            </a:xfrm>
            <a:custGeom>
              <a:avLst/>
              <a:gdLst>
                <a:gd name="T0" fmla="*/ 6 w 6"/>
                <a:gd name="T1" fmla="*/ 0 h 12"/>
                <a:gd name="T2" fmla="*/ 2 w 6"/>
                <a:gd name="T3" fmla="*/ 0 h 12"/>
                <a:gd name="T4" fmla="*/ 0 w 6"/>
                <a:gd name="T5" fmla="*/ 3 h 12"/>
                <a:gd name="T6" fmla="*/ 0 w 6"/>
                <a:gd name="T7" fmla="*/ 7 h 12"/>
                <a:gd name="T8" fmla="*/ 1 w 6"/>
                <a:gd name="T9" fmla="*/ 12 h 12"/>
                <a:gd name="T10" fmla="*/ 4 w 6"/>
                <a:gd name="T11" fmla="*/ 12 h 12"/>
                <a:gd name="T12" fmla="*/ 6 w 6"/>
                <a:gd name="T13" fmla="*/ 7 h 12"/>
                <a:gd name="T14" fmla="*/ 6 w 6"/>
                <a:gd name="T15" fmla="*/ 2 h 12"/>
                <a:gd name="T16" fmla="*/ 6 w 6"/>
                <a:gd name="T17" fmla="*/ 0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12"/>
                <a:gd name="T29" fmla="*/ 6 w 6"/>
                <a:gd name="T30" fmla="*/ 12 h 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12">
                  <a:moveTo>
                    <a:pt x="6" y="0"/>
                  </a:moveTo>
                  <a:lnTo>
                    <a:pt x="2" y="0"/>
                  </a:lnTo>
                  <a:lnTo>
                    <a:pt x="0" y="3"/>
                  </a:lnTo>
                  <a:lnTo>
                    <a:pt x="0" y="7"/>
                  </a:lnTo>
                  <a:lnTo>
                    <a:pt x="1" y="12"/>
                  </a:lnTo>
                  <a:lnTo>
                    <a:pt x="4" y="12"/>
                  </a:lnTo>
                  <a:lnTo>
                    <a:pt x="6" y="7"/>
                  </a:lnTo>
                  <a:lnTo>
                    <a:pt x="6" y="2"/>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29" name="Freeform 1052"/>
            <p:cNvSpPr>
              <a:spLocks/>
            </p:cNvSpPr>
            <p:nvPr/>
          </p:nvSpPr>
          <p:spPr bwMode="gray">
            <a:xfrm>
              <a:off x="4859375" y="3408245"/>
              <a:ext cx="142875" cy="106363"/>
            </a:xfrm>
            <a:custGeom>
              <a:avLst/>
              <a:gdLst>
                <a:gd name="T0" fmla="*/ 7 w 81"/>
                <a:gd name="T1" fmla="*/ 36 h 65"/>
                <a:gd name="T2" fmla="*/ 6 w 81"/>
                <a:gd name="T3" fmla="*/ 25 h 65"/>
                <a:gd name="T4" fmla="*/ 5 w 81"/>
                <a:gd name="T5" fmla="*/ 19 h 65"/>
                <a:gd name="T6" fmla="*/ 7 w 81"/>
                <a:gd name="T7" fmla="*/ 15 h 65"/>
                <a:gd name="T8" fmla="*/ 12 w 81"/>
                <a:gd name="T9" fmla="*/ 10 h 65"/>
                <a:gd name="T10" fmla="*/ 14 w 81"/>
                <a:gd name="T11" fmla="*/ 4 h 65"/>
                <a:gd name="T12" fmla="*/ 19 w 81"/>
                <a:gd name="T13" fmla="*/ 7 h 65"/>
                <a:gd name="T14" fmla="*/ 27 w 81"/>
                <a:gd name="T15" fmla="*/ 7 h 65"/>
                <a:gd name="T16" fmla="*/ 29 w 81"/>
                <a:gd name="T17" fmla="*/ 4 h 65"/>
                <a:gd name="T18" fmla="*/ 34 w 81"/>
                <a:gd name="T19" fmla="*/ 4 h 65"/>
                <a:gd name="T20" fmla="*/ 39 w 81"/>
                <a:gd name="T21" fmla="*/ 8 h 65"/>
                <a:gd name="T22" fmla="*/ 52 w 81"/>
                <a:gd name="T23" fmla="*/ 7 h 65"/>
                <a:gd name="T24" fmla="*/ 61 w 81"/>
                <a:gd name="T25" fmla="*/ 0 h 65"/>
                <a:gd name="T26" fmla="*/ 81 w 81"/>
                <a:gd name="T27" fmla="*/ 1 h 65"/>
                <a:gd name="T28" fmla="*/ 81 w 81"/>
                <a:gd name="T29" fmla="*/ 3 h 65"/>
                <a:gd name="T30" fmla="*/ 70 w 81"/>
                <a:gd name="T31" fmla="*/ 11 h 65"/>
                <a:gd name="T32" fmla="*/ 67 w 81"/>
                <a:gd name="T33" fmla="*/ 36 h 65"/>
                <a:gd name="T34" fmla="*/ 40 w 81"/>
                <a:gd name="T35" fmla="*/ 51 h 65"/>
                <a:gd name="T36" fmla="*/ 20 w 81"/>
                <a:gd name="T37" fmla="*/ 64 h 65"/>
                <a:gd name="T38" fmla="*/ 14 w 81"/>
                <a:gd name="T39" fmla="*/ 65 h 65"/>
                <a:gd name="T40" fmla="*/ 9 w 81"/>
                <a:gd name="T41" fmla="*/ 63 h 65"/>
                <a:gd name="T42" fmla="*/ 4 w 81"/>
                <a:gd name="T43" fmla="*/ 61 h 65"/>
                <a:gd name="T44" fmla="*/ 0 w 81"/>
                <a:gd name="T45" fmla="*/ 59 h 65"/>
                <a:gd name="T46" fmla="*/ 0 w 81"/>
                <a:gd name="T47" fmla="*/ 56 h 65"/>
                <a:gd name="T48" fmla="*/ 6 w 81"/>
                <a:gd name="T49" fmla="*/ 50 h 65"/>
                <a:gd name="T50" fmla="*/ 8 w 81"/>
                <a:gd name="T51" fmla="*/ 46 h 65"/>
                <a:gd name="T52" fmla="*/ 13 w 81"/>
                <a:gd name="T53" fmla="*/ 43 h 65"/>
                <a:gd name="T54" fmla="*/ 16 w 81"/>
                <a:gd name="T55" fmla="*/ 39 h 65"/>
                <a:gd name="T56" fmla="*/ 13 w 81"/>
                <a:gd name="T57" fmla="*/ 36 h 65"/>
                <a:gd name="T58" fmla="*/ 7 w 81"/>
                <a:gd name="T59" fmla="*/ 36 h 6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81"/>
                <a:gd name="T91" fmla="*/ 0 h 65"/>
                <a:gd name="T92" fmla="*/ 81 w 81"/>
                <a:gd name="T93" fmla="*/ 65 h 65"/>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81" h="65">
                  <a:moveTo>
                    <a:pt x="7" y="36"/>
                  </a:moveTo>
                  <a:lnTo>
                    <a:pt x="6" y="25"/>
                  </a:lnTo>
                  <a:lnTo>
                    <a:pt x="5" y="19"/>
                  </a:lnTo>
                  <a:lnTo>
                    <a:pt x="7" y="15"/>
                  </a:lnTo>
                  <a:lnTo>
                    <a:pt x="12" y="10"/>
                  </a:lnTo>
                  <a:lnTo>
                    <a:pt x="14" y="4"/>
                  </a:lnTo>
                  <a:lnTo>
                    <a:pt x="19" y="7"/>
                  </a:lnTo>
                  <a:lnTo>
                    <a:pt x="27" y="7"/>
                  </a:lnTo>
                  <a:lnTo>
                    <a:pt x="29" y="4"/>
                  </a:lnTo>
                  <a:lnTo>
                    <a:pt x="34" y="4"/>
                  </a:lnTo>
                  <a:lnTo>
                    <a:pt x="39" y="8"/>
                  </a:lnTo>
                  <a:lnTo>
                    <a:pt x="52" y="7"/>
                  </a:lnTo>
                  <a:lnTo>
                    <a:pt x="61" y="0"/>
                  </a:lnTo>
                  <a:lnTo>
                    <a:pt x="81" y="1"/>
                  </a:lnTo>
                  <a:lnTo>
                    <a:pt x="81" y="3"/>
                  </a:lnTo>
                  <a:lnTo>
                    <a:pt x="70" y="11"/>
                  </a:lnTo>
                  <a:lnTo>
                    <a:pt x="67" y="36"/>
                  </a:lnTo>
                  <a:lnTo>
                    <a:pt x="40" y="51"/>
                  </a:lnTo>
                  <a:lnTo>
                    <a:pt x="20" y="64"/>
                  </a:lnTo>
                  <a:lnTo>
                    <a:pt x="14" y="65"/>
                  </a:lnTo>
                  <a:lnTo>
                    <a:pt x="9" y="63"/>
                  </a:lnTo>
                  <a:lnTo>
                    <a:pt x="4" y="61"/>
                  </a:lnTo>
                  <a:lnTo>
                    <a:pt x="0" y="59"/>
                  </a:lnTo>
                  <a:lnTo>
                    <a:pt x="0" y="56"/>
                  </a:lnTo>
                  <a:lnTo>
                    <a:pt x="6" y="50"/>
                  </a:lnTo>
                  <a:lnTo>
                    <a:pt x="8" y="46"/>
                  </a:lnTo>
                  <a:lnTo>
                    <a:pt x="13" y="43"/>
                  </a:lnTo>
                  <a:lnTo>
                    <a:pt x="16" y="39"/>
                  </a:lnTo>
                  <a:lnTo>
                    <a:pt x="13" y="36"/>
                  </a:lnTo>
                  <a:lnTo>
                    <a:pt x="7"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0" name="Freeform 1053"/>
            <p:cNvSpPr>
              <a:spLocks/>
            </p:cNvSpPr>
            <p:nvPr/>
          </p:nvSpPr>
          <p:spPr bwMode="gray">
            <a:xfrm>
              <a:off x="4830800" y="3498733"/>
              <a:ext cx="31750" cy="77787"/>
            </a:xfrm>
            <a:custGeom>
              <a:avLst/>
              <a:gdLst>
                <a:gd name="T0" fmla="*/ 12 w 17"/>
                <a:gd name="T1" fmla="*/ 10 h 47"/>
                <a:gd name="T2" fmla="*/ 16 w 17"/>
                <a:gd name="T3" fmla="*/ 10 h 47"/>
                <a:gd name="T4" fmla="*/ 17 w 17"/>
                <a:gd name="T5" fmla="*/ 5 h 47"/>
                <a:gd name="T6" fmla="*/ 15 w 17"/>
                <a:gd name="T7" fmla="*/ 4 h 47"/>
                <a:gd name="T8" fmla="*/ 15 w 17"/>
                <a:gd name="T9" fmla="*/ 1 h 47"/>
                <a:gd name="T10" fmla="*/ 10 w 17"/>
                <a:gd name="T11" fmla="*/ 0 h 47"/>
                <a:gd name="T12" fmla="*/ 10 w 17"/>
                <a:gd name="T13" fmla="*/ 4 h 47"/>
                <a:gd name="T14" fmla="*/ 8 w 17"/>
                <a:gd name="T15" fmla="*/ 10 h 47"/>
                <a:gd name="T16" fmla="*/ 6 w 17"/>
                <a:gd name="T17" fmla="*/ 15 h 47"/>
                <a:gd name="T18" fmla="*/ 4 w 17"/>
                <a:gd name="T19" fmla="*/ 19 h 47"/>
                <a:gd name="T20" fmla="*/ 3 w 17"/>
                <a:gd name="T21" fmla="*/ 23 h 47"/>
                <a:gd name="T22" fmla="*/ 0 w 17"/>
                <a:gd name="T23" fmla="*/ 26 h 47"/>
                <a:gd name="T24" fmla="*/ 1 w 17"/>
                <a:gd name="T25" fmla="*/ 30 h 47"/>
                <a:gd name="T26" fmla="*/ 3 w 17"/>
                <a:gd name="T27" fmla="*/ 36 h 47"/>
                <a:gd name="T28" fmla="*/ 6 w 17"/>
                <a:gd name="T29" fmla="*/ 42 h 47"/>
                <a:gd name="T30" fmla="*/ 9 w 17"/>
                <a:gd name="T31" fmla="*/ 47 h 47"/>
                <a:gd name="T32" fmla="*/ 13 w 17"/>
                <a:gd name="T33" fmla="*/ 39 h 47"/>
                <a:gd name="T34" fmla="*/ 14 w 17"/>
                <a:gd name="T35" fmla="*/ 31 h 47"/>
                <a:gd name="T36" fmla="*/ 14 w 17"/>
                <a:gd name="T37" fmla="*/ 22 h 47"/>
                <a:gd name="T38" fmla="*/ 11 w 17"/>
                <a:gd name="T39" fmla="*/ 22 h 47"/>
                <a:gd name="T40" fmla="*/ 10 w 17"/>
                <a:gd name="T41" fmla="*/ 13 h 47"/>
                <a:gd name="T42" fmla="*/ 12 w 17"/>
                <a:gd name="T43" fmla="*/ 10 h 4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7"/>
                <a:gd name="T67" fmla="*/ 0 h 47"/>
                <a:gd name="T68" fmla="*/ 17 w 17"/>
                <a:gd name="T69" fmla="*/ 47 h 4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7" h="47">
                  <a:moveTo>
                    <a:pt x="12" y="10"/>
                  </a:moveTo>
                  <a:lnTo>
                    <a:pt x="16" y="10"/>
                  </a:lnTo>
                  <a:lnTo>
                    <a:pt x="17" y="5"/>
                  </a:lnTo>
                  <a:lnTo>
                    <a:pt x="15" y="4"/>
                  </a:lnTo>
                  <a:lnTo>
                    <a:pt x="15" y="1"/>
                  </a:lnTo>
                  <a:lnTo>
                    <a:pt x="10" y="0"/>
                  </a:lnTo>
                  <a:lnTo>
                    <a:pt x="10" y="4"/>
                  </a:lnTo>
                  <a:lnTo>
                    <a:pt x="8" y="10"/>
                  </a:lnTo>
                  <a:lnTo>
                    <a:pt x="6" y="15"/>
                  </a:lnTo>
                  <a:lnTo>
                    <a:pt x="4" y="19"/>
                  </a:lnTo>
                  <a:lnTo>
                    <a:pt x="3" y="23"/>
                  </a:lnTo>
                  <a:lnTo>
                    <a:pt x="0" y="26"/>
                  </a:lnTo>
                  <a:lnTo>
                    <a:pt x="1" y="30"/>
                  </a:lnTo>
                  <a:lnTo>
                    <a:pt x="3" y="36"/>
                  </a:lnTo>
                  <a:lnTo>
                    <a:pt x="6" y="42"/>
                  </a:lnTo>
                  <a:lnTo>
                    <a:pt x="9" y="47"/>
                  </a:lnTo>
                  <a:lnTo>
                    <a:pt x="13" y="39"/>
                  </a:lnTo>
                  <a:lnTo>
                    <a:pt x="14" y="31"/>
                  </a:lnTo>
                  <a:lnTo>
                    <a:pt x="14" y="22"/>
                  </a:lnTo>
                  <a:lnTo>
                    <a:pt x="11" y="22"/>
                  </a:lnTo>
                  <a:lnTo>
                    <a:pt x="10" y="13"/>
                  </a:lnTo>
                  <a:lnTo>
                    <a:pt x="12"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1" name="Freeform 1054"/>
            <p:cNvSpPr>
              <a:spLocks/>
            </p:cNvSpPr>
            <p:nvPr/>
          </p:nvSpPr>
          <p:spPr bwMode="gray">
            <a:xfrm>
              <a:off x="4846675" y="3493970"/>
              <a:ext cx="87312" cy="90488"/>
            </a:xfrm>
            <a:custGeom>
              <a:avLst/>
              <a:gdLst>
                <a:gd name="T0" fmla="*/ 49 w 50"/>
                <a:gd name="T1" fmla="*/ 0 h 57"/>
                <a:gd name="T2" fmla="*/ 50 w 50"/>
                <a:gd name="T3" fmla="*/ 18 h 57"/>
                <a:gd name="T4" fmla="*/ 49 w 50"/>
                <a:gd name="T5" fmla="*/ 22 h 57"/>
                <a:gd name="T6" fmla="*/ 27 w 50"/>
                <a:gd name="T7" fmla="*/ 25 h 57"/>
                <a:gd name="T8" fmla="*/ 38 w 50"/>
                <a:gd name="T9" fmla="*/ 38 h 57"/>
                <a:gd name="T10" fmla="*/ 32 w 50"/>
                <a:gd name="T11" fmla="*/ 42 h 57"/>
                <a:gd name="T12" fmla="*/ 30 w 50"/>
                <a:gd name="T13" fmla="*/ 46 h 57"/>
                <a:gd name="T14" fmla="*/ 21 w 50"/>
                <a:gd name="T15" fmla="*/ 48 h 57"/>
                <a:gd name="T16" fmla="*/ 17 w 50"/>
                <a:gd name="T17" fmla="*/ 54 h 57"/>
                <a:gd name="T18" fmla="*/ 14 w 50"/>
                <a:gd name="T19" fmla="*/ 57 h 57"/>
                <a:gd name="T20" fmla="*/ 0 w 50"/>
                <a:gd name="T21" fmla="*/ 52 h 57"/>
                <a:gd name="T22" fmla="*/ 4 w 50"/>
                <a:gd name="T23" fmla="*/ 44 h 57"/>
                <a:gd name="T24" fmla="*/ 5 w 50"/>
                <a:gd name="T25" fmla="*/ 36 h 57"/>
                <a:gd name="T26" fmla="*/ 5 w 50"/>
                <a:gd name="T27" fmla="*/ 27 h 57"/>
                <a:gd name="T28" fmla="*/ 7 w 50"/>
                <a:gd name="T29" fmla="*/ 22 h 57"/>
                <a:gd name="T30" fmla="*/ 7 w 50"/>
                <a:gd name="T31" fmla="*/ 15 h 57"/>
                <a:gd name="T32" fmla="*/ 8 w 50"/>
                <a:gd name="T33" fmla="*/ 10 h 57"/>
                <a:gd name="T34" fmla="*/ 11 w 50"/>
                <a:gd name="T35" fmla="*/ 12 h 57"/>
                <a:gd name="T36" fmla="*/ 15 w 50"/>
                <a:gd name="T37" fmla="*/ 13 h 57"/>
                <a:gd name="T38" fmla="*/ 21 w 50"/>
                <a:gd name="T39" fmla="*/ 15 h 57"/>
                <a:gd name="T40" fmla="*/ 26 w 50"/>
                <a:gd name="T41" fmla="*/ 14 h 57"/>
                <a:gd name="T42" fmla="*/ 49 w 50"/>
                <a:gd name="T43" fmla="*/ 0 h 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50"/>
                <a:gd name="T67" fmla="*/ 0 h 57"/>
                <a:gd name="T68" fmla="*/ 50 w 50"/>
                <a:gd name="T69" fmla="*/ 57 h 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50" h="57">
                  <a:moveTo>
                    <a:pt x="49" y="0"/>
                  </a:moveTo>
                  <a:lnTo>
                    <a:pt x="50" y="18"/>
                  </a:lnTo>
                  <a:lnTo>
                    <a:pt x="49" y="22"/>
                  </a:lnTo>
                  <a:lnTo>
                    <a:pt x="27" y="25"/>
                  </a:lnTo>
                  <a:lnTo>
                    <a:pt x="38" y="38"/>
                  </a:lnTo>
                  <a:lnTo>
                    <a:pt x="32" y="42"/>
                  </a:lnTo>
                  <a:lnTo>
                    <a:pt x="30" y="46"/>
                  </a:lnTo>
                  <a:lnTo>
                    <a:pt x="21" y="48"/>
                  </a:lnTo>
                  <a:lnTo>
                    <a:pt x="17" y="54"/>
                  </a:lnTo>
                  <a:lnTo>
                    <a:pt x="14" y="57"/>
                  </a:lnTo>
                  <a:lnTo>
                    <a:pt x="0" y="52"/>
                  </a:lnTo>
                  <a:lnTo>
                    <a:pt x="4" y="44"/>
                  </a:lnTo>
                  <a:lnTo>
                    <a:pt x="5" y="36"/>
                  </a:lnTo>
                  <a:lnTo>
                    <a:pt x="5" y="27"/>
                  </a:lnTo>
                  <a:lnTo>
                    <a:pt x="7" y="22"/>
                  </a:lnTo>
                  <a:lnTo>
                    <a:pt x="7" y="15"/>
                  </a:lnTo>
                  <a:lnTo>
                    <a:pt x="8" y="10"/>
                  </a:lnTo>
                  <a:lnTo>
                    <a:pt x="11" y="12"/>
                  </a:lnTo>
                  <a:lnTo>
                    <a:pt x="15" y="13"/>
                  </a:lnTo>
                  <a:lnTo>
                    <a:pt x="21" y="15"/>
                  </a:lnTo>
                  <a:lnTo>
                    <a:pt x="26" y="14"/>
                  </a:lnTo>
                  <a:lnTo>
                    <a:pt x="49"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2" name="Freeform 1055"/>
            <p:cNvSpPr>
              <a:spLocks/>
            </p:cNvSpPr>
            <p:nvPr/>
          </p:nvSpPr>
          <p:spPr bwMode="gray">
            <a:xfrm>
              <a:off x="4933987" y="3403483"/>
              <a:ext cx="190500" cy="180975"/>
            </a:xfrm>
            <a:custGeom>
              <a:avLst/>
              <a:gdLst>
                <a:gd name="T0" fmla="*/ 68 w 107"/>
                <a:gd name="T1" fmla="*/ 1 h 110"/>
                <a:gd name="T2" fmla="*/ 71 w 107"/>
                <a:gd name="T3" fmla="*/ 7 h 110"/>
                <a:gd name="T4" fmla="*/ 80 w 107"/>
                <a:gd name="T5" fmla="*/ 20 h 110"/>
                <a:gd name="T6" fmla="*/ 85 w 107"/>
                <a:gd name="T7" fmla="*/ 22 h 110"/>
                <a:gd name="T8" fmla="*/ 83 w 107"/>
                <a:gd name="T9" fmla="*/ 26 h 110"/>
                <a:gd name="T10" fmla="*/ 84 w 107"/>
                <a:gd name="T11" fmla="*/ 33 h 110"/>
                <a:gd name="T12" fmla="*/ 79 w 107"/>
                <a:gd name="T13" fmla="*/ 36 h 110"/>
                <a:gd name="T14" fmla="*/ 76 w 107"/>
                <a:gd name="T15" fmla="*/ 46 h 110"/>
                <a:gd name="T16" fmla="*/ 84 w 107"/>
                <a:gd name="T17" fmla="*/ 55 h 110"/>
                <a:gd name="T18" fmla="*/ 89 w 107"/>
                <a:gd name="T19" fmla="*/ 62 h 110"/>
                <a:gd name="T20" fmla="*/ 99 w 107"/>
                <a:gd name="T21" fmla="*/ 67 h 110"/>
                <a:gd name="T22" fmla="*/ 105 w 107"/>
                <a:gd name="T23" fmla="*/ 73 h 110"/>
                <a:gd name="T24" fmla="*/ 103 w 107"/>
                <a:gd name="T25" fmla="*/ 84 h 110"/>
                <a:gd name="T26" fmla="*/ 107 w 107"/>
                <a:gd name="T27" fmla="*/ 92 h 110"/>
                <a:gd name="T28" fmla="*/ 106 w 107"/>
                <a:gd name="T29" fmla="*/ 96 h 110"/>
                <a:gd name="T30" fmla="*/ 99 w 107"/>
                <a:gd name="T31" fmla="*/ 97 h 110"/>
                <a:gd name="T32" fmla="*/ 92 w 107"/>
                <a:gd name="T33" fmla="*/ 103 h 110"/>
                <a:gd name="T34" fmla="*/ 92 w 107"/>
                <a:gd name="T35" fmla="*/ 109 h 110"/>
                <a:gd name="T36" fmla="*/ 68 w 107"/>
                <a:gd name="T37" fmla="*/ 110 h 110"/>
                <a:gd name="T38" fmla="*/ 57 w 107"/>
                <a:gd name="T39" fmla="*/ 101 h 110"/>
                <a:gd name="T40" fmla="*/ 51 w 107"/>
                <a:gd name="T41" fmla="*/ 100 h 110"/>
                <a:gd name="T42" fmla="*/ 44 w 107"/>
                <a:gd name="T43" fmla="*/ 89 h 110"/>
                <a:gd name="T44" fmla="*/ 17 w 107"/>
                <a:gd name="T45" fmla="*/ 74 h 110"/>
                <a:gd name="T46" fmla="*/ 1 w 107"/>
                <a:gd name="T47" fmla="*/ 71 h 110"/>
                <a:gd name="T48" fmla="*/ 0 w 107"/>
                <a:gd name="T49" fmla="*/ 53 h 110"/>
                <a:gd name="T50" fmla="*/ 24 w 107"/>
                <a:gd name="T51" fmla="*/ 39 h 110"/>
                <a:gd name="T52" fmla="*/ 27 w 107"/>
                <a:gd name="T53" fmla="*/ 14 h 110"/>
                <a:gd name="T54" fmla="*/ 38 w 107"/>
                <a:gd name="T55" fmla="*/ 6 h 110"/>
                <a:gd name="T56" fmla="*/ 38 w 107"/>
                <a:gd name="T57" fmla="*/ 4 h 110"/>
                <a:gd name="T58" fmla="*/ 45 w 107"/>
                <a:gd name="T59" fmla="*/ 0 h 110"/>
                <a:gd name="T60" fmla="*/ 66 w 107"/>
                <a:gd name="T61" fmla="*/ 4 h 110"/>
                <a:gd name="T62" fmla="*/ 68 w 107"/>
                <a:gd name="T63" fmla="*/ 1 h 11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7"/>
                <a:gd name="T97" fmla="*/ 0 h 110"/>
                <a:gd name="T98" fmla="*/ 107 w 107"/>
                <a:gd name="T99" fmla="*/ 110 h 11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7" h="110">
                  <a:moveTo>
                    <a:pt x="68" y="1"/>
                  </a:moveTo>
                  <a:lnTo>
                    <a:pt x="71" y="7"/>
                  </a:lnTo>
                  <a:lnTo>
                    <a:pt x="80" y="20"/>
                  </a:lnTo>
                  <a:lnTo>
                    <a:pt x="85" y="22"/>
                  </a:lnTo>
                  <a:lnTo>
                    <a:pt x="83" y="26"/>
                  </a:lnTo>
                  <a:lnTo>
                    <a:pt x="84" y="33"/>
                  </a:lnTo>
                  <a:lnTo>
                    <a:pt x="79" y="36"/>
                  </a:lnTo>
                  <a:lnTo>
                    <a:pt x="76" y="46"/>
                  </a:lnTo>
                  <a:lnTo>
                    <a:pt x="84" y="55"/>
                  </a:lnTo>
                  <a:lnTo>
                    <a:pt x="89" y="62"/>
                  </a:lnTo>
                  <a:lnTo>
                    <a:pt x="99" y="67"/>
                  </a:lnTo>
                  <a:lnTo>
                    <a:pt x="105" y="73"/>
                  </a:lnTo>
                  <a:lnTo>
                    <a:pt x="103" y="84"/>
                  </a:lnTo>
                  <a:lnTo>
                    <a:pt x="107" y="92"/>
                  </a:lnTo>
                  <a:lnTo>
                    <a:pt x="106" y="96"/>
                  </a:lnTo>
                  <a:lnTo>
                    <a:pt x="99" y="97"/>
                  </a:lnTo>
                  <a:lnTo>
                    <a:pt x="92" y="103"/>
                  </a:lnTo>
                  <a:lnTo>
                    <a:pt x="92" y="109"/>
                  </a:lnTo>
                  <a:lnTo>
                    <a:pt x="68" y="110"/>
                  </a:lnTo>
                  <a:lnTo>
                    <a:pt x="57" y="101"/>
                  </a:lnTo>
                  <a:lnTo>
                    <a:pt x="51" y="100"/>
                  </a:lnTo>
                  <a:lnTo>
                    <a:pt x="44" y="89"/>
                  </a:lnTo>
                  <a:lnTo>
                    <a:pt x="17" y="74"/>
                  </a:lnTo>
                  <a:lnTo>
                    <a:pt x="1" y="71"/>
                  </a:lnTo>
                  <a:lnTo>
                    <a:pt x="0" y="53"/>
                  </a:lnTo>
                  <a:lnTo>
                    <a:pt x="24" y="39"/>
                  </a:lnTo>
                  <a:lnTo>
                    <a:pt x="27" y="14"/>
                  </a:lnTo>
                  <a:lnTo>
                    <a:pt x="38" y="6"/>
                  </a:lnTo>
                  <a:lnTo>
                    <a:pt x="38" y="4"/>
                  </a:lnTo>
                  <a:lnTo>
                    <a:pt x="45" y="0"/>
                  </a:lnTo>
                  <a:lnTo>
                    <a:pt x="66" y="4"/>
                  </a:lnTo>
                  <a:lnTo>
                    <a:pt x="68"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3" name="Freeform 1056"/>
            <p:cNvSpPr>
              <a:spLocks/>
            </p:cNvSpPr>
            <p:nvPr/>
          </p:nvSpPr>
          <p:spPr bwMode="gray">
            <a:xfrm>
              <a:off x="4624425" y="3532070"/>
              <a:ext cx="234950" cy="212725"/>
            </a:xfrm>
            <a:custGeom>
              <a:avLst/>
              <a:gdLst>
                <a:gd name="T0" fmla="*/ 6 w 130"/>
                <a:gd name="T1" fmla="*/ 0 h 130"/>
                <a:gd name="T2" fmla="*/ 12 w 130"/>
                <a:gd name="T3" fmla="*/ 3 h 130"/>
                <a:gd name="T4" fmla="*/ 19 w 130"/>
                <a:gd name="T5" fmla="*/ 2 h 130"/>
                <a:gd name="T6" fmla="*/ 37 w 130"/>
                <a:gd name="T7" fmla="*/ 8 h 130"/>
                <a:gd name="T8" fmla="*/ 50 w 130"/>
                <a:gd name="T9" fmla="*/ 12 h 130"/>
                <a:gd name="T10" fmla="*/ 60 w 130"/>
                <a:gd name="T11" fmla="*/ 10 h 130"/>
                <a:gd name="T12" fmla="*/ 69 w 130"/>
                <a:gd name="T13" fmla="*/ 5 h 130"/>
                <a:gd name="T14" fmla="*/ 85 w 130"/>
                <a:gd name="T15" fmla="*/ 4 h 130"/>
                <a:gd name="T16" fmla="*/ 92 w 130"/>
                <a:gd name="T17" fmla="*/ 9 h 130"/>
                <a:gd name="T18" fmla="*/ 102 w 130"/>
                <a:gd name="T19" fmla="*/ 8 h 130"/>
                <a:gd name="T20" fmla="*/ 114 w 130"/>
                <a:gd name="T21" fmla="*/ 8 h 130"/>
                <a:gd name="T22" fmla="*/ 116 w 130"/>
                <a:gd name="T23" fmla="*/ 15 h 130"/>
                <a:gd name="T24" fmla="*/ 123 w 130"/>
                <a:gd name="T25" fmla="*/ 29 h 130"/>
                <a:gd name="T26" fmla="*/ 119 w 130"/>
                <a:gd name="T27" fmla="*/ 33 h 130"/>
                <a:gd name="T28" fmla="*/ 115 w 130"/>
                <a:gd name="T29" fmla="*/ 42 h 130"/>
                <a:gd name="T30" fmla="*/ 114 w 130"/>
                <a:gd name="T31" fmla="*/ 49 h 130"/>
                <a:gd name="T32" fmla="*/ 110 w 130"/>
                <a:gd name="T33" fmla="*/ 51 h 130"/>
                <a:gd name="T34" fmla="*/ 106 w 130"/>
                <a:gd name="T35" fmla="*/ 44 h 130"/>
                <a:gd name="T36" fmla="*/ 103 w 130"/>
                <a:gd name="T37" fmla="*/ 36 h 130"/>
                <a:gd name="T38" fmla="*/ 98 w 130"/>
                <a:gd name="T39" fmla="*/ 29 h 130"/>
                <a:gd name="T40" fmla="*/ 95 w 130"/>
                <a:gd name="T41" fmla="*/ 21 h 130"/>
                <a:gd name="T42" fmla="*/ 92 w 130"/>
                <a:gd name="T43" fmla="*/ 12 h 130"/>
                <a:gd name="T44" fmla="*/ 92 w 130"/>
                <a:gd name="T45" fmla="*/ 17 h 130"/>
                <a:gd name="T46" fmla="*/ 93 w 130"/>
                <a:gd name="T47" fmla="*/ 30 h 130"/>
                <a:gd name="T48" fmla="*/ 97 w 130"/>
                <a:gd name="T49" fmla="*/ 40 h 130"/>
                <a:gd name="T50" fmla="*/ 103 w 130"/>
                <a:gd name="T51" fmla="*/ 48 h 130"/>
                <a:gd name="T52" fmla="*/ 108 w 130"/>
                <a:gd name="T53" fmla="*/ 54 h 130"/>
                <a:gd name="T54" fmla="*/ 113 w 130"/>
                <a:gd name="T55" fmla="*/ 71 h 130"/>
                <a:gd name="T56" fmla="*/ 129 w 130"/>
                <a:gd name="T57" fmla="*/ 98 h 130"/>
                <a:gd name="T58" fmla="*/ 130 w 130"/>
                <a:gd name="T59" fmla="*/ 103 h 130"/>
                <a:gd name="T60" fmla="*/ 130 w 130"/>
                <a:gd name="T61" fmla="*/ 114 h 130"/>
                <a:gd name="T62" fmla="*/ 123 w 130"/>
                <a:gd name="T63" fmla="*/ 115 h 130"/>
                <a:gd name="T64" fmla="*/ 108 w 130"/>
                <a:gd name="T65" fmla="*/ 130 h 130"/>
                <a:gd name="T66" fmla="*/ 102 w 130"/>
                <a:gd name="T67" fmla="*/ 124 h 130"/>
                <a:gd name="T68" fmla="*/ 6 w 130"/>
                <a:gd name="T69" fmla="*/ 124 h 130"/>
                <a:gd name="T70" fmla="*/ 5 w 130"/>
                <a:gd name="T71" fmla="*/ 27 h 130"/>
                <a:gd name="T72" fmla="*/ 2 w 130"/>
                <a:gd name="T73" fmla="*/ 26 h 130"/>
                <a:gd name="T74" fmla="*/ 0 w 130"/>
                <a:gd name="T75" fmla="*/ 17 h 130"/>
                <a:gd name="T76" fmla="*/ 5 w 130"/>
                <a:gd name="T77" fmla="*/ 15 h 130"/>
                <a:gd name="T78" fmla="*/ 6 w 130"/>
                <a:gd name="T79" fmla="*/ 0 h 13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30"/>
                <a:gd name="T121" fmla="*/ 0 h 130"/>
                <a:gd name="T122" fmla="*/ 130 w 130"/>
                <a:gd name="T123" fmla="*/ 130 h 13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30" h="130">
                  <a:moveTo>
                    <a:pt x="6" y="0"/>
                  </a:moveTo>
                  <a:lnTo>
                    <a:pt x="12" y="3"/>
                  </a:lnTo>
                  <a:lnTo>
                    <a:pt x="19" y="2"/>
                  </a:lnTo>
                  <a:lnTo>
                    <a:pt x="37" y="8"/>
                  </a:lnTo>
                  <a:lnTo>
                    <a:pt x="50" y="12"/>
                  </a:lnTo>
                  <a:lnTo>
                    <a:pt x="60" y="10"/>
                  </a:lnTo>
                  <a:lnTo>
                    <a:pt x="69" y="5"/>
                  </a:lnTo>
                  <a:lnTo>
                    <a:pt x="85" y="4"/>
                  </a:lnTo>
                  <a:lnTo>
                    <a:pt x="92" y="9"/>
                  </a:lnTo>
                  <a:lnTo>
                    <a:pt x="102" y="8"/>
                  </a:lnTo>
                  <a:lnTo>
                    <a:pt x="114" y="8"/>
                  </a:lnTo>
                  <a:lnTo>
                    <a:pt x="116" y="15"/>
                  </a:lnTo>
                  <a:lnTo>
                    <a:pt x="123" y="29"/>
                  </a:lnTo>
                  <a:lnTo>
                    <a:pt x="119" y="33"/>
                  </a:lnTo>
                  <a:lnTo>
                    <a:pt x="115" y="42"/>
                  </a:lnTo>
                  <a:lnTo>
                    <a:pt x="114" y="49"/>
                  </a:lnTo>
                  <a:lnTo>
                    <a:pt x="110" y="51"/>
                  </a:lnTo>
                  <a:lnTo>
                    <a:pt x="106" y="44"/>
                  </a:lnTo>
                  <a:lnTo>
                    <a:pt x="103" y="36"/>
                  </a:lnTo>
                  <a:lnTo>
                    <a:pt x="98" y="29"/>
                  </a:lnTo>
                  <a:lnTo>
                    <a:pt x="95" y="21"/>
                  </a:lnTo>
                  <a:lnTo>
                    <a:pt x="92" y="12"/>
                  </a:lnTo>
                  <a:lnTo>
                    <a:pt x="92" y="17"/>
                  </a:lnTo>
                  <a:lnTo>
                    <a:pt x="93" y="30"/>
                  </a:lnTo>
                  <a:lnTo>
                    <a:pt x="97" y="40"/>
                  </a:lnTo>
                  <a:lnTo>
                    <a:pt x="103" y="48"/>
                  </a:lnTo>
                  <a:lnTo>
                    <a:pt x="108" y="54"/>
                  </a:lnTo>
                  <a:lnTo>
                    <a:pt x="113" y="71"/>
                  </a:lnTo>
                  <a:lnTo>
                    <a:pt x="129" y="98"/>
                  </a:lnTo>
                  <a:lnTo>
                    <a:pt x="130" y="103"/>
                  </a:lnTo>
                  <a:lnTo>
                    <a:pt x="130" y="114"/>
                  </a:lnTo>
                  <a:lnTo>
                    <a:pt x="123" y="115"/>
                  </a:lnTo>
                  <a:lnTo>
                    <a:pt x="108" y="130"/>
                  </a:lnTo>
                  <a:lnTo>
                    <a:pt x="102" y="124"/>
                  </a:lnTo>
                  <a:lnTo>
                    <a:pt x="6" y="124"/>
                  </a:lnTo>
                  <a:lnTo>
                    <a:pt x="5" y="27"/>
                  </a:lnTo>
                  <a:lnTo>
                    <a:pt x="2" y="26"/>
                  </a:lnTo>
                  <a:lnTo>
                    <a:pt x="0" y="17"/>
                  </a:lnTo>
                  <a:lnTo>
                    <a:pt x="5" y="15"/>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4" name="Freeform 1057"/>
            <p:cNvSpPr>
              <a:spLocks/>
            </p:cNvSpPr>
            <p:nvPr/>
          </p:nvSpPr>
          <p:spPr bwMode="gray">
            <a:xfrm>
              <a:off x="4303750" y="3498733"/>
              <a:ext cx="336550" cy="276225"/>
            </a:xfrm>
            <a:custGeom>
              <a:avLst/>
              <a:gdLst>
                <a:gd name="T0" fmla="*/ 27 w 188"/>
                <a:gd name="T1" fmla="*/ 0 h 167"/>
                <a:gd name="T2" fmla="*/ 38 w 188"/>
                <a:gd name="T3" fmla="*/ 3 h 167"/>
                <a:gd name="T4" fmla="*/ 59 w 188"/>
                <a:gd name="T5" fmla="*/ 6 h 167"/>
                <a:gd name="T6" fmla="*/ 70 w 188"/>
                <a:gd name="T7" fmla="*/ 11 h 167"/>
                <a:gd name="T8" fmla="*/ 74 w 188"/>
                <a:gd name="T9" fmla="*/ 21 h 167"/>
                <a:gd name="T10" fmla="*/ 80 w 188"/>
                <a:gd name="T11" fmla="*/ 26 h 167"/>
                <a:gd name="T12" fmla="*/ 93 w 188"/>
                <a:gd name="T13" fmla="*/ 26 h 167"/>
                <a:gd name="T14" fmla="*/ 103 w 188"/>
                <a:gd name="T15" fmla="*/ 31 h 167"/>
                <a:gd name="T16" fmla="*/ 118 w 188"/>
                <a:gd name="T17" fmla="*/ 39 h 167"/>
                <a:gd name="T18" fmla="*/ 128 w 188"/>
                <a:gd name="T19" fmla="*/ 30 h 167"/>
                <a:gd name="T20" fmla="*/ 129 w 188"/>
                <a:gd name="T21" fmla="*/ 23 h 167"/>
                <a:gd name="T22" fmla="*/ 126 w 188"/>
                <a:gd name="T23" fmla="*/ 16 h 167"/>
                <a:gd name="T24" fmla="*/ 133 w 188"/>
                <a:gd name="T25" fmla="*/ 9 h 167"/>
                <a:gd name="T26" fmla="*/ 143 w 188"/>
                <a:gd name="T27" fmla="*/ 4 h 167"/>
                <a:gd name="T28" fmla="*/ 157 w 188"/>
                <a:gd name="T29" fmla="*/ 5 h 167"/>
                <a:gd name="T30" fmla="*/ 168 w 188"/>
                <a:gd name="T31" fmla="*/ 12 h 167"/>
                <a:gd name="T32" fmla="*/ 177 w 188"/>
                <a:gd name="T33" fmla="*/ 16 h 167"/>
                <a:gd name="T34" fmla="*/ 188 w 188"/>
                <a:gd name="T35" fmla="*/ 18 h 167"/>
                <a:gd name="T36" fmla="*/ 187 w 188"/>
                <a:gd name="T37" fmla="*/ 33 h 167"/>
                <a:gd name="T38" fmla="*/ 182 w 188"/>
                <a:gd name="T39" fmla="*/ 35 h 167"/>
                <a:gd name="T40" fmla="*/ 184 w 188"/>
                <a:gd name="T41" fmla="*/ 44 h 167"/>
                <a:gd name="T42" fmla="*/ 187 w 188"/>
                <a:gd name="T43" fmla="*/ 45 h 167"/>
                <a:gd name="T44" fmla="*/ 188 w 188"/>
                <a:gd name="T45" fmla="*/ 142 h 167"/>
                <a:gd name="T46" fmla="*/ 188 w 188"/>
                <a:gd name="T47" fmla="*/ 167 h 167"/>
                <a:gd name="T48" fmla="*/ 173 w 188"/>
                <a:gd name="T49" fmla="*/ 167 h 167"/>
                <a:gd name="T50" fmla="*/ 73 w 188"/>
                <a:gd name="T51" fmla="*/ 126 h 167"/>
                <a:gd name="T52" fmla="*/ 68 w 188"/>
                <a:gd name="T53" fmla="*/ 131 h 167"/>
                <a:gd name="T54" fmla="*/ 59 w 188"/>
                <a:gd name="T55" fmla="*/ 136 h 167"/>
                <a:gd name="T56" fmla="*/ 51 w 188"/>
                <a:gd name="T57" fmla="*/ 130 h 167"/>
                <a:gd name="T58" fmla="*/ 44 w 188"/>
                <a:gd name="T59" fmla="*/ 126 h 167"/>
                <a:gd name="T60" fmla="*/ 33 w 188"/>
                <a:gd name="T61" fmla="*/ 124 h 167"/>
                <a:gd name="T62" fmla="*/ 27 w 188"/>
                <a:gd name="T63" fmla="*/ 118 h 167"/>
                <a:gd name="T64" fmla="*/ 24 w 188"/>
                <a:gd name="T65" fmla="*/ 113 h 167"/>
                <a:gd name="T66" fmla="*/ 11 w 188"/>
                <a:gd name="T67" fmla="*/ 111 h 167"/>
                <a:gd name="T68" fmla="*/ 7 w 188"/>
                <a:gd name="T69" fmla="*/ 102 h 167"/>
                <a:gd name="T70" fmla="*/ 3 w 188"/>
                <a:gd name="T71" fmla="*/ 94 h 167"/>
                <a:gd name="T72" fmla="*/ 0 w 188"/>
                <a:gd name="T73" fmla="*/ 86 h 167"/>
                <a:gd name="T74" fmla="*/ 6 w 188"/>
                <a:gd name="T75" fmla="*/ 84 h 167"/>
                <a:gd name="T76" fmla="*/ 6 w 188"/>
                <a:gd name="T77" fmla="*/ 49 h 167"/>
                <a:gd name="T78" fmla="*/ 3 w 188"/>
                <a:gd name="T79" fmla="*/ 35 h 167"/>
                <a:gd name="T80" fmla="*/ 10 w 188"/>
                <a:gd name="T81" fmla="*/ 31 h 167"/>
                <a:gd name="T82" fmla="*/ 9 w 188"/>
                <a:gd name="T83" fmla="*/ 20 h 167"/>
                <a:gd name="T84" fmla="*/ 23 w 188"/>
                <a:gd name="T85" fmla="*/ 9 h 167"/>
                <a:gd name="T86" fmla="*/ 27 w 188"/>
                <a:gd name="T87" fmla="*/ 8 h 167"/>
                <a:gd name="T88" fmla="*/ 27 w 188"/>
                <a:gd name="T89" fmla="*/ 0 h 16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188"/>
                <a:gd name="T136" fmla="*/ 0 h 167"/>
                <a:gd name="T137" fmla="*/ 188 w 188"/>
                <a:gd name="T138" fmla="*/ 167 h 16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188" h="167">
                  <a:moveTo>
                    <a:pt x="27" y="0"/>
                  </a:moveTo>
                  <a:lnTo>
                    <a:pt x="38" y="3"/>
                  </a:lnTo>
                  <a:lnTo>
                    <a:pt x="59" y="6"/>
                  </a:lnTo>
                  <a:lnTo>
                    <a:pt x="70" y="11"/>
                  </a:lnTo>
                  <a:lnTo>
                    <a:pt x="74" y="21"/>
                  </a:lnTo>
                  <a:lnTo>
                    <a:pt x="80" y="26"/>
                  </a:lnTo>
                  <a:lnTo>
                    <a:pt x="93" y="26"/>
                  </a:lnTo>
                  <a:lnTo>
                    <a:pt x="103" y="31"/>
                  </a:lnTo>
                  <a:lnTo>
                    <a:pt x="118" y="39"/>
                  </a:lnTo>
                  <a:lnTo>
                    <a:pt x="128" y="30"/>
                  </a:lnTo>
                  <a:lnTo>
                    <a:pt x="129" y="23"/>
                  </a:lnTo>
                  <a:lnTo>
                    <a:pt x="126" y="16"/>
                  </a:lnTo>
                  <a:lnTo>
                    <a:pt x="133" y="9"/>
                  </a:lnTo>
                  <a:lnTo>
                    <a:pt x="143" y="4"/>
                  </a:lnTo>
                  <a:lnTo>
                    <a:pt x="157" y="5"/>
                  </a:lnTo>
                  <a:lnTo>
                    <a:pt x="168" y="12"/>
                  </a:lnTo>
                  <a:lnTo>
                    <a:pt x="177" y="16"/>
                  </a:lnTo>
                  <a:lnTo>
                    <a:pt x="188" y="18"/>
                  </a:lnTo>
                  <a:lnTo>
                    <a:pt x="187" y="33"/>
                  </a:lnTo>
                  <a:lnTo>
                    <a:pt x="182" y="35"/>
                  </a:lnTo>
                  <a:lnTo>
                    <a:pt x="184" y="44"/>
                  </a:lnTo>
                  <a:lnTo>
                    <a:pt x="187" y="45"/>
                  </a:lnTo>
                  <a:lnTo>
                    <a:pt x="188" y="142"/>
                  </a:lnTo>
                  <a:lnTo>
                    <a:pt x="188" y="167"/>
                  </a:lnTo>
                  <a:lnTo>
                    <a:pt x="173" y="167"/>
                  </a:lnTo>
                  <a:lnTo>
                    <a:pt x="73" y="126"/>
                  </a:lnTo>
                  <a:lnTo>
                    <a:pt x="68" y="131"/>
                  </a:lnTo>
                  <a:lnTo>
                    <a:pt x="59" y="136"/>
                  </a:lnTo>
                  <a:lnTo>
                    <a:pt x="51" y="130"/>
                  </a:lnTo>
                  <a:lnTo>
                    <a:pt x="44" y="126"/>
                  </a:lnTo>
                  <a:lnTo>
                    <a:pt x="33" y="124"/>
                  </a:lnTo>
                  <a:lnTo>
                    <a:pt x="27" y="118"/>
                  </a:lnTo>
                  <a:lnTo>
                    <a:pt x="24" y="113"/>
                  </a:lnTo>
                  <a:lnTo>
                    <a:pt x="11" y="111"/>
                  </a:lnTo>
                  <a:lnTo>
                    <a:pt x="7" y="102"/>
                  </a:lnTo>
                  <a:lnTo>
                    <a:pt x="3" y="94"/>
                  </a:lnTo>
                  <a:lnTo>
                    <a:pt x="0" y="86"/>
                  </a:lnTo>
                  <a:lnTo>
                    <a:pt x="6" y="84"/>
                  </a:lnTo>
                  <a:lnTo>
                    <a:pt x="6" y="49"/>
                  </a:lnTo>
                  <a:lnTo>
                    <a:pt x="3" y="35"/>
                  </a:lnTo>
                  <a:lnTo>
                    <a:pt x="10" y="31"/>
                  </a:lnTo>
                  <a:lnTo>
                    <a:pt x="9" y="20"/>
                  </a:lnTo>
                  <a:lnTo>
                    <a:pt x="23" y="9"/>
                  </a:lnTo>
                  <a:lnTo>
                    <a:pt x="27" y="8"/>
                  </a:lnTo>
                  <a:lnTo>
                    <a:pt x="2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5" name="Freeform 1058"/>
            <p:cNvSpPr>
              <a:spLocks/>
            </p:cNvSpPr>
            <p:nvPr/>
          </p:nvSpPr>
          <p:spPr bwMode="gray">
            <a:xfrm>
              <a:off x="4264062" y="3408245"/>
              <a:ext cx="87313" cy="147638"/>
            </a:xfrm>
            <a:custGeom>
              <a:avLst/>
              <a:gdLst>
                <a:gd name="T0" fmla="*/ 2147483647 w 49"/>
                <a:gd name="T1" fmla="*/ 2147483647 h 91"/>
                <a:gd name="T2" fmla="*/ 2147483647 w 49"/>
                <a:gd name="T3" fmla="*/ 2147483647 h 91"/>
                <a:gd name="T4" fmla="*/ 2147483647 w 49"/>
                <a:gd name="T5" fmla="*/ 0 h 91"/>
                <a:gd name="T6" fmla="*/ 2147483647 w 49"/>
                <a:gd name="T7" fmla="*/ 2147483647 h 91"/>
                <a:gd name="T8" fmla="*/ 2147483647 w 49"/>
                <a:gd name="T9" fmla="*/ 2147483647 h 91"/>
                <a:gd name="T10" fmla="*/ 2147483647 w 49"/>
                <a:gd name="T11" fmla="*/ 2147483647 h 91"/>
                <a:gd name="T12" fmla="*/ 2147483647 w 49"/>
                <a:gd name="T13" fmla="*/ 2147483647 h 91"/>
                <a:gd name="T14" fmla="*/ 2147483647 w 49"/>
                <a:gd name="T15" fmla="*/ 2147483647 h 91"/>
                <a:gd name="T16" fmla="*/ 2147483647 w 49"/>
                <a:gd name="T17" fmla="*/ 2147483647 h 91"/>
                <a:gd name="T18" fmla="*/ 2147483647 w 49"/>
                <a:gd name="T19" fmla="*/ 2147483647 h 91"/>
                <a:gd name="T20" fmla="*/ 2147483647 w 49"/>
                <a:gd name="T21" fmla="*/ 2147483647 h 91"/>
                <a:gd name="T22" fmla="*/ 2147483647 w 49"/>
                <a:gd name="T23" fmla="*/ 2147483647 h 91"/>
                <a:gd name="T24" fmla="*/ 2147483647 w 49"/>
                <a:gd name="T25" fmla="*/ 2147483647 h 91"/>
                <a:gd name="T26" fmla="*/ 2147483647 w 49"/>
                <a:gd name="T27" fmla="*/ 2147483647 h 91"/>
                <a:gd name="T28" fmla="*/ 2147483647 w 49"/>
                <a:gd name="T29" fmla="*/ 2147483647 h 91"/>
                <a:gd name="T30" fmla="*/ 2147483647 w 49"/>
                <a:gd name="T31" fmla="*/ 2147483647 h 91"/>
                <a:gd name="T32" fmla="*/ 2147483647 w 49"/>
                <a:gd name="T33" fmla="*/ 2147483647 h 91"/>
                <a:gd name="T34" fmla="*/ 2147483647 w 49"/>
                <a:gd name="T35" fmla="*/ 2147483647 h 91"/>
                <a:gd name="T36" fmla="*/ 2147483647 w 49"/>
                <a:gd name="T37" fmla="*/ 2147483647 h 91"/>
                <a:gd name="T38" fmla="*/ 2147483647 w 49"/>
                <a:gd name="T39" fmla="*/ 2147483647 h 91"/>
                <a:gd name="T40" fmla="*/ 2147483647 w 49"/>
                <a:gd name="T41" fmla="*/ 2147483647 h 91"/>
                <a:gd name="T42" fmla="*/ 2147483647 w 49"/>
                <a:gd name="T43" fmla="*/ 2147483647 h 91"/>
                <a:gd name="T44" fmla="*/ 2147483647 w 49"/>
                <a:gd name="T45" fmla="*/ 2147483647 h 91"/>
                <a:gd name="T46" fmla="*/ 2147483647 w 49"/>
                <a:gd name="T47" fmla="*/ 2147483647 h 91"/>
                <a:gd name="T48" fmla="*/ 2147483647 w 49"/>
                <a:gd name="T49" fmla="*/ 2147483647 h 91"/>
                <a:gd name="T50" fmla="*/ 2147483647 w 49"/>
                <a:gd name="T51" fmla="*/ 2147483647 h 91"/>
                <a:gd name="T52" fmla="*/ 2147483647 w 49"/>
                <a:gd name="T53" fmla="*/ 2147483647 h 91"/>
                <a:gd name="T54" fmla="*/ 2147483647 w 49"/>
                <a:gd name="T55" fmla="*/ 2147483647 h 91"/>
                <a:gd name="T56" fmla="*/ 0 w 49"/>
                <a:gd name="T57" fmla="*/ 2147483647 h 91"/>
                <a:gd name="T58" fmla="*/ 0 w 49"/>
                <a:gd name="T59" fmla="*/ 2147483647 h 91"/>
                <a:gd name="T60" fmla="*/ 2147483647 w 49"/>
                <a:gd name="T61" fmla="*/ 2147483647 h 91"/>
                <a:gd name="T62" fmla="*/ 2147483647 w 49"/>
                <a:gd name="T63" fmla="*/ 2147483647 h 91"/>
                <a:gd name="T64" fmla="*/ 2147483647 w 49"/>
                <a:gd name="T65" fmla="*/ 2147483647 h 9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9"/>
                <a:gd name="T100" fmla="*/ 0 h 91"/>
                <a:gd name="T101" fmla="*/ 49 w 49"/>
                <a:gd name="T102" fmla="*/ 91 h 9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9" h="91">
                  <a:moveTo>
                    <a:pt x="12" y="5"/>
                  </a:moveTo>
                  <a:lnTo>
                    <a:pt x="23" y="1"/>
                  </a:lnTo>
                  <a:lnTo>
                    <a:pt x="28" y="0"/>
                  </a:lnTo>
                  <a:lnTo>
                    <a:pt x="32" y="7"/>
                  </a:lnTo>
                  <a:lnTo>
                    <a:pt x="36" y="8"/>
                  </a:lnTo>
                  <a:lnTo>
                    <a:pt x="39" y="5"/>
                  </a:lnTo>
                  <a:lnTo>
                    <a:pt x="42" y="6"/>
                  </a:lnTo>
                  <a:lnTo>
                    <a:pt x="41" y="11"/>
                  </a:lnTo>
                  <a:lnTo>
                    <a:pt x="36" y="12"/>
                  </a:lnTo>
                  <a:lnTo>
                    <a:pt x="34" y="18"/>
                  </a:lnTo>
                  <a:lnTo>
                    <a:pt x="36" y="22"/>
                  </a:lnTo>
                  <a:lnTo>
                    <a:pt x="42" y="24"/>
                  </a:lnTo>
                  <a:lnTo>
                    <a:pt x="42" y="29"/>
                  </a:lnTo>
                  <a:lnTo>
                    <a:pt x="39" y="34"/>
                  </a:lnTo>
                  <a:lnTo>
                    <a:pt x="34" y="35"/>
                  </a:lnTo>
                  <a:lnTo>
                    <a:pt x="29" y="41"/>
                  </a:lnTo>
                  <a:lnTo>
                    <a:pt x="33" y="48"/>
                  </a:lnTo>
                  <a:lnTo>
                    <a:pt x="40" y="49"/>
                  </a:lnTo>
                  <a:lnTo>
                    <a:pt x="43" y="52"/>
                  </a:lnTo>
                  <a:lnTo>
                    <a:pt x="49" y="56"/>
                  </a:lnTo>
                  <a:lnTo>
                    <a:pt x="49" y="64"/>
                  </a:lnTo>
                  <a:lnTo>
                    <a:pt x="31" y="76"/>
                  </a:lnTo>
                  <a:lnTo>
                    <a:pt x="32" y="87"/>
                  </a:lnTo>
                  <a:lnTo>
                    <a:pt x="25" y="91"/>
                  </a:lnTo>
                  <a:lnTo>
                    <a:pt x="21" y="90"/>
                  </a:lnTo>
                  <a:lnTo>
                    <a:pt x="20" y="81"/>
                  </a:lnTo>
                  <a:lnTo>
                    <a:pt x="18" y="69"/>
                  </a:lnTo>
                  <a:lnTo>
                    <a:pt x="7" y="57"/>
                  </a:lnTo>
                  <a:lnTo>
                    <a:pt x="0" y="49"/>
                  </a:lnTo>
                  <a:lnTo>
                    <a:pt x="0" y="42"/>
                  </a:lnTo>
                  <a:lnTo>
                    <a:pt x="9" y="35"/>
                  </a:lnTo>
                  <a:lnTo>
                    <a:pt x="9" y="8"/>
                  </a:lnTo>
                  <a:lnTo>
                    <a:pt x="12"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236" name="Freeform 1059"/>
            <p:cNvSpPr>
              <a:spLocks/>
            </p:cNvSpPr>
            <p:nvPr/>
          </p:nvSpPr>
          <p:spPr bwMode="gray">
            <a:xfrm>
              <a:off x="3914812" y="3416183"/>
              <a:ext cx="444500" cy="382587"/>
            </a:xfrm>
            <a:custGeom>
              <a:avLst/>
              <a:gdLst>
                <a:gd name="T0" fmla="*/ 0 w 249"/>
                <a:gd name="T1" fmla="*/ 124 h 233"/>
                <a:gd name="T2" fmla="*/ 0 w 249"/>
                <a:gd name="T3" fmla="*/ 109 h 233"/>
                <a:gd name="T4" fmla="*/ 23 w 249"/>
                <a:gd name="T5" fmla="*/ 95 h 233"/>
                <a:gd name="T6" fmla="*/ 41 w 249"/>
                <a:gd name="T7" fmla="*/ 94 h 233"/>
                <a:gd name="T8" fmla="*/ 58 w 249"/>
                <a:gd name="T9" fmla="*/ 79 h 233"/>
                <a:gd name="T10" fmla="*/ 60 w 249"/>
                <a:gd name="T11" fmla="*/ 72 h 233"/>
                <a:gd name="T12" fmla="*/ 71 w 249"/>
                <a:gd name="T13" fmla="*/ 65 h 233"/>
                <a:gd name="T14" fmla="*/ 90 w 249"/>
                <a:gd name="T15" fmla="*/ 63 h 233"/>
                <a:gd name="T16" fmla="*/ 91 w 249"/>
                <a:gd name="T17" fmla="*/ 57 h 233"/>
                <a:gd name="T18" fmla="*/ 85 w 249"/>
                <a:gd name="T19" fmla="*/ 50 h 233"/>
                <a:gd name="T20" fmla="*/ 84 w 249"/>
                <a:gd name="T21" fmla="*/ 30 h 233"/>
                <a:gd name="T22" fmla="*/ 82 w 249"/>
                <a:gd name="T23" fmla="*/ 26 h 233"/>
                <a:gd name="T24" fmla="*/ 94 w 249"/>
                <a:gd name="T25" fmla="*/ 17 h 233"/>
                <a:gd name="T26" fmla="*/ 104 w 249"/>
                <a:gd name="T27" fmla="*/ 16 h 233"/>
                <a:gd name="T28" fmla="*/ 116 w 249"/>
                <a:gd name="T29" fmla="*/ 8 h 233"/>
                <a:gd name="T30" fmla="*/ 135 w 249"/>
                <a:gd name="T31" fmla="*/ 5 h 233"/>
                <a:gd name="T32" fmla="*/ 153 w 249"/>
                <a:gd name="T33" fmla="*/ 2 h 233"/>
                <a:gd name="T34" fmla="*/ 164 w 249"/>
                <a:gd name="T35" fmla="*/ 4 h 233"/>
                <a:gd name="T36" fmla="*/ 169 w 249"/>
                <a:gd name="T37" fmla="*/ 6 h 233"/>
                <a:gd name="T38" fmla="*/ 179 w 249"/>
                <a:gd name="T39" fmla="*/ 1 h 233"/>
                <a:gd name="T40" fmla="*/ 190 w 249"/>
                <a:gd name="T41" fmla="*/ 1 h 233"/>
                <a:gd name="T42" fmla="*/ 196 w 249"/>
                <a:gd name="T43" fmla="*/ 0 h 233"/>
                <a:gd name="T44" fmla="*/ 203 w 249"/>
                <a:gd name="T45" fmla="*/ 4 h 233"/>
                <a:gd name="T46" fmla="*/ 203 w 249"/>
                <a:gd name="T47" fmla="*/ 31 h 233"/>
                <a:gd name="T48" fmla="*/ 194 w 249"/>
                <a:gd name="T49" fmla="*/ 38 h 233"/>
                <a:gd name="T50" fmla="*/ 194 w 249"/>
                <a:gd name="T51" fmla="*/ 45 h 233"/>
                <a:gd name="T52" fmla="*/ 212 w 249"/>
                <a:gd name="T53" fmla="*/ 65 h 233"/>
                <a:gd name="T54" fmla="*/ 215 w 249"/>
                <a:gd name="T55" fmla="*/ 86 h 233"/>
                <a:gd name="T56" fmla="*/ 219 w 249"/>
                <a:gd name="T57" fmla="*/ 87 h 233"/>
                <a:gd name="T58" fmla="*/ 221 w 249"/>
                <a:gd name="T59" fmla="*/ 99 h 233"/>
                <a:gd name="T60" fmla="*/ 222 w 249"/>
                <a:gd name="T61" fmla="*/ 136 h 233"/>
                <a:gd name="T62" fmla="*/ 216 w 249"/>
                <a:gd name="T63" fmla="*/ 138 h 233"/>
                <a:gd name="T64" fmla="*/ 219 w 249"/>
                <a:gd name="T65" fmla="*/ 146 h 233"/>
                <a:gd name="T66" fmla="*/ 227 w 249"/>
                <a:gd name="T67" fmla="*/ 163 h 233"/>
                <a:gd name="T68" fmla="*/ 240 w 249"/>
                <a:gd name="T69" fmla="*/ 165 h 233"/>
                <a:gd name="T70" fmla="*/ 243 w 249"/>
                <a:gd name="T71" fmla="*/ 170 h 233"/>
                <a:gd name="T72" fmla="*/ 249 w 249"/>
                <a:gd name="T73" fmla="*/ 176 h 233"/>
                <a:gd name="T74" fmla="*/ 198 w 249"/>
                <a:gd name="T75" fmla="*/ 206 h 233"/>
                <a:gd name="T76" fmla="*/ 170 w 249"/>
                <a:gd name="T77" fmla="*/ 229 h 233"/>
                <a:gd name="T78" fmla="*/ 155 w 249"/>
                <a:gd name="T79" fmla="*/ 232 h 233"/>
                <a:gd name="T80" fmla="*/ 141 w 249"/>
                <a:gd name="T81" fmla="*/ 233 h 233"/>
                <a:gd name="T82" fmla="*/ 142 w 249"/>
                <a:gd name="T83" fmla="*/ 222 h 233"/>
                <a:gd name="T84" fmla="*/ 128 w 249"/>
                <a:gd name="T85" fmla="*/ 216 h 233"/>
                <a:gd name="T86" fmla="*/ 120 w 249"/>
                <a:gd name="T87" fmla="*/ 208 h 233"/>
                <a:gd name="T88" fmla="*/ 0 w 249"/>
                <a:gd name="T89" fmla="*/ 124 h 23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49"/>
                <a:gd name="T136" fmla="*/ 0 h 233"/>
                <a:gd name="T137" fmla="*/ 249 w 249"/>
                <a:gd name="T138" fmla="*/ 233 h 23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49" h="233">
                  <a:moveTo>
                    <a:pt x="0" y="124"/>
                  </a:moveTo>
                  <a:lnTo>
                    <a:pt x="0" y="109"/>
                  </a:lnTo>
                  <a:lnTo>
                    <a:pt x="23" y="95"/>
                  </a:lnTo>
                  <a:lnTo>
                    <a:pt x="41" y="94"/>
                  </a:lnTo>
                  <a:lnTo>
                    <a:pt x="58" y="79"/>
                  </a:lnTo>
                  <a:lnTo>
                    <a:pt x="60" y="72"/>
                  </a:lnTo>
                  <a:lnTo>
                    <a:pt x="71" y="65"/>
                  </a:lnTo>
                  <a:lnTo>
                    <a:pt x="90" y="63"/>
                  </a:lnTo>
                  <a:lnTo>
                    <a:pt x="91" y="57"/>
                  </a:lnTo>
                  <a:lnTo>
                    <a:pt x="85" y="50"/>
                  </a:lnTo>
                  <a:lnTo>
                    <a:pt x="84" y="30"/>
                  </a:lnTo>
                  <a:lnTo>
                    <a:pt x="82" y="26"/>
                  </a:lnTo>
                  <a:lnTo>
                    <a:pt x="94" y="17"/>
                  </a:lnTo>
                  <a:lnTo>
                    <a:pt x="104" y="16"/>
                  </a:lnTo>
                  <a:lnTo>
                    <a:pt x="116" y="8"/>
                  </a:lnTo>
                  <a:lnTo>
                    <a:pt x="135" y="5"/>
                  </a:lnTo>
                  <a:lnTo>
                    <a:pt x="153" y="2"/>
                  </a:lnTo>
                  <a:lnTo>
                    <a:pt x="164" y="4"/>
                  </a:lnTo>
                  <a:lnTo>
                    <a:pt x="169" y="6"/>
                  </a:lnTo>
                  <a:lnTo>
                    <a:pt x="179" y="1"/>
                  </a:lnTo>
                  <a:lnTo>
                    <a:pt x="190" y="1"/>
                  </a:lnTo>
                  <a:lnTo>
                    <a:pt x="196" y="0"/>
                  </a:lnTo>
                  <a:lnTo>
                    <a:pt x="203" y="4"/>
                  </a:lnTo>
                  <a:lnTo>
                    <a:pt x="203" y="31"/>
                  </a:lnTo>
                  <a:lnTo>
                    <a:pt x="194" y="38"/>
                  </a:lnTo>
                  <a:lnTo>
                    <a:pt x="194" y="45"/>
                  </a:lnTo>
                  <a:lnTo>
                    <a:pt x="212" y="65"/>
                  </a:lnTo>
                  <a:lnTo>
                    <a:pt x="215" y="86"/>
                  </a:lnTo>
                  <a:lnTo>
                    <a:pt x="219" y="87"/>
                  </a:lnTo>
                  <a:lnTo>
                    <a:pt x="221" y="99"/>
                  </a:lnTo>
                  <a:lnTo>
                    <a:pt x="222" y="136"/>
                  </a:lnTo>
                  <a:lnTo>
                    <a:pt x="216" y="138"/>
                  </a:lnTo>
                  <a:lnTo>
                    <a:pt x="219" y="146"/>
                  </a:lnTo>
                  <a:lnTo>
                    <a:pt x="227" y="163"/>
                  </a:lnTo>
                  <a:lnTo>
                    <a:pt x="240" y="165"/>
                  </a:lnTo>
                  <a:lnTo>
                    <a:pt x="243" y="170"/>
                  </a:lnTo>
                  <a:lnTo>
                    <a:pt x="249" y="176"/>
                  </a:lnTo>
                  <a:lnTo>
                    <a:pt x="198" y="206"/>
                  </a:lnTo>
                  <a:lnTo>
                    <a:pt x="170" y="229"/>
                  </a:lnTo>
                  <a:lnTo>
                    <a:pt x="155" y="232"/>
                  </a:lnTo>
                  <a:lnTo>
                    <a:pt x="141" y="233"/>
                  </a:lnTo>
                  <a:lnTo>
                    <a:pt x="142" y="222"/>
                  </a:lnTo>
                  <a:lnTo>
                    <a:pt x="128" y="216"/>
                  </a:lnTo>
                  <a:lnTo>
                    <a:pt x="120" y="208"/>
                  </a:lnTo>
                  <a:lnTo>
                    <a:pt x="0" y="12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7" name="Freeform 1060"/>
            <p:cNvSpPr>
              <a:spLocks/>
            </p:cNvSpPr>
            <p:nvPr/>
          </p:nvSpPr>
          <p:spPr bwMode="gray">
            <a:xfrm>
              <a:off x="3822737" y="3436820"/>
              <a:ext cx="254000" cy="185738"/>
            </a:xfrm>
            <a:custGeom>
              <a:avLst/>
              <a:gdLst>
                <a:gd name="T0" fmla="*/ 2147483647 w 142"/>
                <a:gd name="T1" fmla="*/ 2147483647 h 109"/>
                <a:gd name="T2" fmla="*/ 0 w 142"/>
                <a:gd name="T3" fmla="*/ 2147483647 h 109"/>
                <a:gd name="T4" fmla="*/ 2147483647 w 142"/>
                <a:gd name="T5" fmla="*/ 2147483647 h 109"/>
                <a:gd name="T6" fmla="*/ 2147483647 w 142"/>
                <a:gd name="T7" fmla="*/ 2147483647 h 109"/>
                <a:gd name="T8" fmla="*/ 2147483647 w 142"/>
                <a:gd name="T9" fmla="*/ 2147483647 h 109"/>
                <a:gd name="T10" fmla="*/ 2147483647 w 142"/>
                <a:gd name="T11" fmla="*/ 2147483647 h 109"/>
                <a:gd name="T12" fmla="*/ 2147483647 w 142"/>
                <a:gd name="T13" fmla="*/ 2147483647 h 109"/>
                <a:gd name="T14" fmla="*/ 2147483647 w 142"/>
                <a:gd name="T15" fmla="*/ 2147483647 h 109"/>
                <a:gd name="T16" fmla="*/ 2147483647 w 142"/>
                <a:gd name="T17" fmla="*/ 2147483647 h 109"/>
                <a:gd name="T18" fmla="*/ 2147483647 w 142"/>
                <a:gd name="T19" fmla="*/ 2147483647 h 109"/>
                <a:gd name="T20" fmla="*/ 2147483647 w 142"/>
                <a:gd name="T21" fmla="*/ 2147483647 h 109"/>
                <a:gd name="T22" fmla="*/ 2147483647 w 142"/>
                <a:gd name="T23" fmla="*/ 2147483647 h 109"/>
                <a:gd name="T24" fmla="*/ 2147483647 w 142"/>
                <a:gd name="T25" fmla="*/ 2147483647 h 109"/>
                <a:gd name="T26" fmla="*/ 2147483647 w 142"/>
                <a:gd name="T27" fmla="*/ 0 h 109"/>
                <a:gd name="T28" fmla="*/ 2147483647 w 142"/>
                <a:gd name="T29" fmla="*/ 2147483647 h 109"/>
                <a:gd name="T30" fmla="*/ 2147483647 w 142"/>
                <a:gd name="T31" fmla="*/ 2147483647 h 109"/>
                <a:gd name="T32" fmla="*/ 2147483647 w 142"/>
                <a:gd name="T33" fmla="*/ 2147483647 h 109"/>
                <a:gd name="T34" fmla="*/ 2147483647 w 142"/>
                <a:gd name="T35" fmla="*/ 2147483647 h 109"/>
                <a:gd name="T36" fmla="*/ 2147483647 w 142"/>
                <a:gd name="T37" fmla="*/ 2147483647 h 109"/>
                <a:gd name="T38" fmla="*/ 2147483647 w 142"/>
                <a:gd name="T39" fmla="*/ 2147483647 h 109"/>
                <a:gd name="T40" fmla="*/ 2147483647 w 142"/>
                <a:gd name="T41" fmla="*/ 2147483647 h 109"/>
                <a:gd name="T42" fmla="*/ 2147483647 w 142"/>
                <a:gd name="T43" fmla="*/ 2147483647 h 109"/>
                <a:gd name="T44" fmla="*/ 2147483647 w 142"/>
                <a:gd name="T45" fmla="*/ 2147483647 h 109"/>
                <a:gd name="T46" fmla="*/ 2147483647 w 142"/>
                <a:gd name="T47" fmla="*/ 2147483647 h 109"/>
                <a:gd name="T48" fmla="*/ 2147483647 w 142"/>
                <a:gd name="T49" fmla="*/ 2147483647 h 109"/>
                <a:gd name="T50" fmla="*/ 2147483647 w 142"/>
                <a:gd name="T51" fmla="*/ 2147483647 h 109"/>
                <a:gd name="T52" fmla="*/ 2147483647 w 142"/>
                <a:gd name="T53" fmla="*/ 2147483647 h 109"/>
                <a:gd name="T54" fmla="*/ 2147483647 w 142"/>
                <a:gd name="T55" fmla="*/ 2147483647 h 109"/>
                <a:gd name="T56" fmla="*/ 2147483647 w 142"/>
                <a:gd name="T57" fmla="*/ 2147483647 h 109"/>
                <a:gd name="T58" fmla="*/ 2147483647 w 142"/>
                <a:gd name="T59" fmla="*/ 2147483647 h 109"/>
                <a:gd name="T60" fmla="*/ 2147483647 w 142"/>
                <a:gd name="T61" fmla="*/ 2147483647 h 109"/>
                <a:gd name="T62" fmla="*/ 2147483647 w 142"/>
                <a:gd name="T63" fmla="*/ 2147483647 h 10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2"/>
                <a:gd name="T97" fmla="*/ 0 h 109"/>
                <a:gd name="T98" fmla="*/ 142 w 142"/>
                <a:gd name="T99" fmla="*/ 109 h 10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2" h="109">
                  <a:moveTo>
                    <a:pt x="51" y="109"/>
                  </a:moveTo>
                  <a:lnTo>
                    <a:pt x="0" y="109"/>
                  </a:lnTo>
                  <a:lnTo>
                    <a:pt x="7" y="104"/>
                  </a:lnTo>
                  <a:lnTo>
                    <a:pt x="20" y="96"/>
                  </a:lnTo>
                  <a:lnTo>
                    <a:pt x="37" y="83"/>
                  </a:lnTo>
                  <a:lnTo>
                    <a:pt x="39" y="78"/>
                  </a:lnTo>
                  <a:lnTo>
                    <a:pt x="38" y="51"/>
                  </a:lnTo>
                  <a:lnTo>
                    <a:pt x="46" y="43"/>
                  </a:lnTo>
                  <a:lnTo>
                    <a:pt x="55" y="34"/>
                  </a:lnTo>
                  <a:lnTo>
                    <a:pt x="66" y="31"/>
                  </a:lnTo>
                  <a:lnTo>
                    <a:pt x="76" y="23"/>
                  </a:lnTo>
                  <a:lnTo>
                    <a:pt x="81" y="11"/>
                  </a:lnTo>
                  <a:lnTo>
                    <a:pt x="84" y="3"/>
                  </a:lnTo>
                  <a:lnTo>
                    <a:pt x="87" y="0"/>
                  </a:lnTo>
                  <a:lnTo>
                    <a:pt x="91" y="1"/>
                  </a:lnTo>
                  <a:lnTo>
                    <a:pt x="94" y="7"/>
                  </a:lnTo>
                  <a:lnTo>
                    <a:pt x="99" y="10"/>
                  </a:lnTo>
                  <a:lnTo>
                    <a:pt x="115" y="8"/>
                  </a:lnTo>
                  <a:lnTo>
                    <a:pt x="122" y="8"/>
                  </a:lnTo>
                  <a:lnTo>
                    <a:pt x="125" y="11"/>
                  </a:lnTo>
                  <a:lnTo>
                    <a:pt x="133" y="11"/>
                  </a:lnTo>
                  <a:lnTo>
                    <a:pt x="135" y="15"/>
                  </a:lnTo>
                  <a:lnTo>
                    <a:pt x="136" y="35"/>
                  </a:lnTo>
                  <a:lnTo>
                    <a:pt x="142" y="42"/>
                  </a:lnTo>
                  <a:lnTo>
                    <a:pt x="141" y="48"/>
                  </a:lnTo>
                  <a:lnTo>
                    <a:pt x="122" y="50"/>
                  </a:lnTo>
                  <a:lnTo>
                    <a:pt x="111" y="57"/>
                  </a:lnTo>
                  <a:lnTo>
                    <a:pt x="109" y="64"/>
                  </a:lnTo>
                  <a:lnTo>
                    <a:pt x="92" y="79"/>
                  </a:lnTo>
                  <a:lnTo>
                    <a:pt x="74" y="80"/>
                  </a:lnTo>
                  <a:lnTo>
                    <a:pt x="51" y="94"/>
                  </a:lnTo>
                  <a:lnTo>
                    <a:pt x="51" y="10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238" name="Freeform 1061"/>
            <p:cNvSpPr>
              <a:spLocks/>
            </p:cNvSpPr>
            <p:nvPr/>
          </p:nvSpPr>
          <p:spPr bwMode="gray">
            <a:xfrm>
              <a:off x="3735425" y="3622558"/>
              <a:ext cx="179387" cy="127000"/>
            </a:xfrm>
            <a:custGeom>
              <a:avLst/>
              <a:gdLst>
                <a:gd name="T0" fmla="*/ 0 w 100"/>
                <a:gd name="T1" fmla="*/ 80 h 80"/>
                <a:gd name="T2" fmla="*/ 3 w 100"/>
                <a:gd name="T3" fmla="*/ 70 h 80"/>
                <a:gd name="T4" fmla="*/ 10 w 100"/>
                <a:gd name="T5" fmla="*/ 58 h 80"/>
                <a:gd name="T6" fmla="*/ 14 w 100"/>
                <a:gd name="T7" fmla="*/ 47 h 80"/>
                <a:gd name="T8" fmla="*/ 23 w 100"/>
                <a:gd name="T9" fmla="*/ 41 h 80"/>
                <a:gd name="T10" fmla="*/ 28 w 100"/>
                <a:gd name="T11" fmla="*/ 27 h 80"/>
                <a:gd name="T12" fmla="*/ 35 w 100"/>
                <a:gd name="T13" fmla="*/ 18 h 80"/>
                <a:gd name="T14" fmla="*/ 40 w 100"/>
                <a:gd name="T15" fmla="*/ 13 h 80"/>
                <a:gd name="T16" fmla="*/ 45 w 100"/>
                <a:gd name="T17" fmla="*/ 5 h 80"/>
                <a:gd name="T18" fmla="*/ 49 w 100"/>
                <a:gd name="T19" fmla="*/ 0 h 80"/>
                <a:gd name="T20" fmla="*/ 100 w 100"/>
                <a:gd name="T21" fmla="*/ 0 h 80"/>
                <a:gd name="T22" fmla="*/ 100 w 100"/>
                <a:gd name="T23" fmla="*/ 20 h 80"/>
                <a:gd name="T24" fmla="*/ 62 w 100"/>
                <a:gd name="T25" fmla="*/ 20 h 80"/>
                <a:gd name="T26" fmla="*/ 62 w 100"/>
                <a:gd name="T27" fmla="*/ 53 h 80"/>
                <a:gd name="T28" fmla="*/ 55 w 100"/>
                <a:gd name="T29" fmla="*/ 53 h 80"/>
                <a:gd name="T30" fmla="*/ 49 w 100"/>
                <a:gd name="T31" fmla="*/ 55 h 80"/>
                <a:gd name="T32" fmla="*/ 48 w 100"/>
                <a:gd name="T33" fmla="*/ 61 h 80"/>
                <a:gd name="T34" fmla="*/ 48 w 100"/>
                <a:gd name="T35" fmla="*/ 80 h 80"/>
                <a:gd name="T36" fmla="*/ 0 w 100"/>
                <a:gd name="T37" fmla="*/ 80 h 8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00"/>
                <a:gd name="T58" fmla="*/ 0 h 80"/>
                <a:gd name="T59" fmla="*/ 100 w 100"/>
                <a:gd name="T60" fmla="*/ 80 h 8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00" h="80">
                  <a:moveTo>
                    <a:pt x="0" y="80"/>
                  </a:moveTo>
                  <a:lnTo>
                    <a:pt x="3" y="70"/>
                  </a:lnTo>
                  <a:lnTo>
                    <a:pt x="10" y="58"/>
                  </a:lnTo>
                  <a:lnTo>
                    <a:pt x="14" y="47"/>
                  </a:lnTo>
                  <a:lnTo>
                    <a:pt x="23" y="41"/>
                  </a:lnTo>
                  <a:lnTo>
                    <a:pt x="28" y="27"/>
                  </a:lnTo>
                  <a:lnTo>
                    <a:pt x="35" y="18"/>
                  </a:lnTo>
                  <a:lnTo>
                    <a:pt x="40" y="13"/>
                  </a:lnTo>
                  <a:lnTo>
                    <a:pt x="45" y="5"/>
                  </a:lnTo>
                  <a:lnTo>
                    <a:pt x="49" y="0"/>
                  </a:lnTo>
                  <a:lnTo>
                    <a:pt x="100" y="0"/>
                  </a:lnTo>
                  <a:lnTo>
                    <a:pt x="100" y="20"/>
                  </a:lnTo>
                  <a:lnTo>
                    <a:pt x="62" y="20"/>
                  </a:lnTo>
                  <a:lnTo>
                    <a:pt x="62" y="53"/>
                  </a:lnTo>
                  <a:lnTo>
                    <a:pt x="55" y="53"/>
                  </a:lnTo>
                  <a:lnTo>
                    <a:pt x="49" y="55"/>
                  </a:lnTo>
                  <a:lnTo>
                    <a:pt x="48" y="61"/>
                  </a:lnTo>
                  <a:lnTo>
                    <a:pt x="48" y="80"/>
                  </a:lnTo>
                  <a:lnTo>
                    <a:pt x="0" y="8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39" name="Freeform 1062"/>
            <p:cNvSpPr>
              <a:spLocks/>
            </p:cNvSpPr>
            <p:nvPr/>
          </p:nvSpPr>
          <p:spPr bwMode="gray">
            <a:xfrm>
              <a:off x="3740187" y="3901958"/>
              <a:ext cx="66674" cy="15875"/>
            </a:xfrm>
            <a:custGeom>
              <a:avLst/>
              <a:gdLst>
                <a:gd name="T0" fmla="*/ 6 w 38"/>
                <a:gd name="T1" fmla="*/ 1 h 9"/>
                <a:gd name="T2" fmla="*/ 14 w 38"/>
                <a:gd name="T3" fmla="*/ 1 h 9"/>
                <a:gd name="T4" fmla="*/ 24 w 38"/>
                <a:gd name="T5" fmla="*/ 1 h 9"/>
                <a:gd name="T6" fmla="*/ 32 w 38"/>
                <a:gd name="T7" fmla="*/ 3 h 9"/>
                <a:gd name="T8" fmla="*/ 38 w 38"/>
                <a:gd name="T9" fmla="*/ 5 h 9"/>
                <a:gd name="T10" fmla="*/ 34 w 38"/>
                <a:gd name="T11" fmla="*/ 7 h 9"/>
                <a:gd name="T12" fmla="*/ 26 w 38"/>
                <a:gd name="T13" fmla="*/ 6 h 9"/>
                <a:gd name="T14" fmla="*/ 19 w 38"/>
                <a:gd name="T15" fmla="*/ 6 h 9"/>
                <a:gd name="T16" fmla="*/ 12 w 38"/>
                <a:gd name="T17" fmla="*/ 7 h 9"/>
                <a:gd name="T18" fmla="*/ 5 w 38"/>
                <a:gd name="T19" fmla="*/ 9 h 9"/>
                <a:gd name="T20" fmla="*/ 0 w 38"/>
                <a:gd name="T21" fmla="*/ 8 h 9"/>
                <a:gd name="T22" fmla="*/ 3 w 38"/>
                <a:gd name="T23" fmla="*/ 0 h 9"/>
                <a:gd name="T24" fmla="*/ 6 w 38"/>
                <a:gd name="T25" fmla="*/ 1 h 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
                <a:gd name="T40" fmla="*/ 0 h 9"/>
                <a:gd name="T41" fmla="*/ 38 w 38"/>
                <a:gd name="T42" fmla="*/ 9 h 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 h="9">
                  <a:moveTo>
                    <a:pt x="6" y="1"/>
                  </a:moveTo>
                  <a:lnTo>
                    <a:pt x="14" y="1"/>
                  </a:lnTo>
                  <a:lnTo>
                    <a:pt x="24" y="1"/>
                  </a:lnTo>
                  <a:lnTo>
                    <a:pt x="32" y="3"/>
                  </a:lnTo>
                  <a:lnTo>
                    <a:pt x="38" y="5"/>
                  </a:lnTo>
                  <a:lnTo>
                    <a:pt x="34" y="7"/>
                  </a:lnTo>
                  <a:lnTo>
                    <a:pt x="26" y="6"/>
                  </a:lnTo>
                  <a:lnTo>
                    <a:pt x="19" y="6"/>
                  </a:lnTo>
                  <a:lnTo>
                    <a:pt x="12" y="7"/>
                  </a:lnTo>
                  <a:lnTo>
                    <a:pt x="5" y="9"/>
                  </a:lnTo>
                  <a:lnTo>
                    <a:pt x="0" y="8"/>
                  </a:lnTo>
                  <a:lnTo>
                    <a:pt x="3" y="0"/>
                  </a:lnTo>
                  <a:lnTo>
                    <a:pt x="6"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0" name="Freeform 1063"/>
            <p:cNvSpPr>
              <a:spLocks/>
            </p:cNvSpPr>
            <p:nvPr/>
          </p:nvSpPr>
          <p:spPr bwMode="gray">
            <a:xfrm>
              <a:off x="3751300" y="3922595"/>
              <a:ext cx="63500" cy="36513"/>
            </a:xfrm>
            <a:custGeom>
              <a:avLst/>
              <a:gdLst>
                <a:gd name="T0" fmla="*/ 0 w 37"/>
                <a:gd name="T1" fmla="*/ 3 h 21"/>
                <a:gd name="T2" fmla="*/ 13 w 37"/>
                <a:gd name="T3" fmla="*/ 2 h 21"/>
                <a:gd name="T4" fmla="*/ 16 w 37"/>
                <a:gd name="T5" fmla="*/ 0 h 21"/>
                <a:gd name="T6" fmla="*/ 37 w 37"/>
                <a:gd name="T7" fmla="*/ 0 h 21"/>
                <a:gd name="T8" fmla="*/ 33 w 37"/>
                <a:gd name="T9" fmla="*/ 8 h 21"/>
                <a:gd name="T10" fmla="*/ 32 w 37"/>
                <a:gd name="T11" fmla="*/ 13 h 21"/>
                <a:gd name="T12" fmla="*/ 23 w 37"/>
                <a:gd name="T13" fmla="*/ 15 h 21"/>
                <a:gd name="T14" fmla="*/ 17 w 37"/>
                <a:gd name="T15" fmla="*/ 21 h 21"/>
                <a:gd name="T16" fmla="*/ 12 w 37"/>
                <a:gd name="T17" fmla="*/ 17 h 21"/>
                <a:gd name="T18" fmla="*/ 7 w 37"/>
                <a:gd name="T19" fmla="*/ 11 h 21"/>
                <a:gd name="T20" fmla="*/ 4 w 37"/>
                <a:gd name="T21" fmla="*/ 9 h 21"/>
                <a:gd name="T22" fmla="*/ 0 w 37"/>
                <a:gd name="T23" fmla="*/ 3 h 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
                <a:gd name="T37" fmla="*/ 0 h 21"/>
                <a:gd name="T38" fmla="*/ 37 w 37"/>
                <a:gd name="T39" fmla="*/ 21 h 2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 h="21">
                  <a:moveTo>
                    <a:pt x="0" y="3"/>
                  </a:moveTo>
                  <a:lnTo>
                    <a:pt x="13" y="2"/>
                  </a:lnTo>
                  <a:lnTo>
                    <a:pt x="16" y="0"/>
                  </a:lnTo>
                  <a:lnTo>
                    <a:pt x="37" y="0"/>
                  </a:lnTo>
                  <a:lnTo>
                    <a:pt x="33" y="8"/>
                  </a:lnTo>
                  <a:lnTo>
                    <a:pt x="32" y="13"/>
                  </a:lnTo>
                  <a:lnTo>
                    <a:pt x="23" y="15"/>
                  </a:lnTo>
                  <a:lnTo>
                    <a:pt x="17" y="21"/>
                  </a:lnTo>
                  <a:lnTo>
                    <a:pt x="12" y="17"/>
                  </a:lnTo>
                  <a:lnTo>
                    <a:pt x="7" y="11"/>
                  </a:lnTo>
                  <a:lnTo>
                    <a:pt x="4" y="9"/>
                  </a:lnTo>
                  <a:lnTo>
                    <a:pt x="0"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1" name="Freeform 1064"/>
            <p:cNvSpPr>
              <a:spLocks/>
            </p:cNvSpPr>
            <p:nvPr/>
          </p:nvSpPr>
          <p:spPr bwMode="gray">
            <a:xfrm>
              <a:off x="3822737" y="3979745"/>
              <a:ext cx="55563" cy="58738"/>
            </a:xfrm>
            <a:custGeom>
              <a:avLst/>
              <a:gdLst>
                <a:gd name="T0" fmla="*/ 0 w 33"/>
                <a:gd name="T1" fmla="*/ 11 h 35"/>
                <a:gd name="T2" fmla="*/ 6 w 33"/>
                <a:gd name="T3" fmla="*/ 5 h 35"/>
                <a:gd name="T4" fmla="*/ 12 w 33"/>
                <a:gd name="T5" fmla="*/ 0 h 35"/>
                <a:gd name="T6" fmla="*/ 23 w 33"/>
                <a:gd name="T7" fmla="*/ 0 h 35"/>
                <a:gd name="T8" fmla="*/ 29 w 33"/>
                <a:gd name="T9" fmla="*/ 5 h 35"/>
                <a:gd name="T10" fmla="*/ 33 w 33"/>
                <a:gd name="T11" fmla="*/ 11 h 35"/>
                <a:gd name="T12" fmla="*/ 32 w 33"/>
                <a:gd name="T13" fmla="*/ 17 h 35"/>
                <a:gd name="T14" fmla="*/ 31 w 33"/>
                <a:gd name="T15" fmla="*/ 24 h 35"/>
                <a:gd name="T16" fmla="*/ 25 w 33"/>
                <a:gd name="T17" fmla="*/ 30 h 35"/>
                <a:gd name="T18" fmla="*/ 19 w 33"/>
                <a:gd name="T19" fmla="*/ 35 h 35"/>
                <a:gd name="T20" fmla="*/ 12 w 33"/>
                <a:gd name="T21" fmla="*/ 32 h 35"/>
                <a:gd name="T22" fmla="*/ 4 w 33"/>
                <a:gd name="T23" fmla="*/ 23 h 35"/>
                <a:gd name="T24" fmla="*/ 0 w 33"/>
                <a:gd name="T25" fmla="*/ 18 h 35"/>
                <a:gd name="T26" fmla="*/ 0 w 33"/>
                <a:gd name="T27" fmla="*/ 11 h 3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3"/>
                <a:gd name="T43" fmla="*/ 0 h 35"/>
                <a:gd name="T44" fmla="*/ 33 w 33"/>
                <a:gd name="T45" fmla="*/ 35 h 35"/>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3" h="35">
                  <a:moveTo>
                    <a:pt x="0" y="11"/>
                  </a:moveTo>
                  <a:lnTo>
                    <a:pt x="6" y="5"/>
                  </a:lnTo>
                  <a:lnTo>
                    <a:pt x="12" y="0"/>
                  </a:lnTo>
                  <a:lnTo>
                    <a:pt x="23" y="0"/>
                  </a:lnTo>
                  <a:lnTo>
                    <a:pt x="29" y="5"/>
                  </a:lnTo>
                  <a:lnTo>
                    <a:pt x="33" y="11"/>
                  </a:lnTo>
                  <a:lnTo>
                    <a:pt x="32" y="17"/>
                  </a:lnTo>
                  <a:lnTo>
                    <a:pt x="31" y="24"/>
                  </a:lnTo>
                  <a:lnTo>
                    <a:pt x="25" y="30"/>
                  </a:lnTo>
                  <a:lnTo>
                    <a:pt x="19" y="35"/>
                  </a:lnTo>
                  <a:lnTo>
                    <a:pt x="12" y="32"/>
                  </a:lnTo>
                  <a:lnTo>
                    <a:pt x="4" y="23"/>
                  </a:lnTo>
                  <a:lnTo>
                    <a:pt x="0" y="18"/>
                  </a:lnTo>
                  <a:lnTo>
                    <a:pt x="0" y="1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2" name="Freeform 1065"/>
            <p:cNvSpPr>
              <a:spLocks/>
            </p:cNvSpPr>
            <p:nvPr/>
          </p:nvSpPr>
          <p:spPr bwMode="gray">
            <a:xfrm>
              <a:off x="3732250" y="3844808"/>
              <a:ext cx="127000" cy="85725"/>
            </a:xfrm>
            <a:custGeom>
              <a:avLst/>
              <a:gdLst>
                <a:gd name="T0" fmla="*/ 2 w 70"/>
                <a:gd name="T1" fmla="*/ 26 h 52"/>
                <a:gd name="T2" fmla="*/ 0 w 70"/>
                <a:gd name="T3" fmla="*/ 21 h 52"/>
                <a:gd name="T4" fmla="*/ 5 w 70"/>
                <a:gd name="T5" fmla="*/ 15 h 52"/>
                <a:gd name="T6" fmla="*/ 9 w 70"/>
                <a:gd name="T7" fmla="*/ 9 h 52"/>
                <a:gd name="T8" fmla="*/ 12 w 70"/>
                <a:gd name="T9" fmla="*/ 2 h 52"/>
                <a:gd name="T10" fmla="*/ 21 w 70"/>
                <a:gd name="T11" fmla="*/ 0 h 52"/>
                <a:gd name="T12" fmla="*/ 33 w 70"/>
                <a:gd name="T13" fmla="*/ 0 h 52"/>
                <a:gd name="T14" fmla="*/ 41 w 70"/>
                <a:gd name="T15" fmla="*/ 5 h 52"/>
                <a:gd name="T16" fmla="*/ 48 w 70"/>
                <a:gd name="T17" fmla="*/ 10 h 52"/>
                <a:gd name="T18" fmla="*/ 54 w 70"/>
                <a:gd name="T19" fmla="*/ 18 h 52"/>
                <a:gd name="T20" fmla="*/ 61 w 70"/>
                <a:gd name="T21" fmla="*/ 24 h 52"/>
                <a:gd name="T22" fmla="*/ 63 w 70"/>
                <a:gd name="T23" fmla="*/ 29 h 52"/>
                <a:gd name="T24" fmla="*/ 64 w 70"/>
                <a:gd name="T25" fmla="*/ 37 h 52"/>
                <a:gd name="T26" fmla="*/ 68 w 70"/>
                <a:gd name="T27" fmla="*/ 43 h 52"/>
                <a:gd name="T28" fmla="*/ 70 w 70"/>
                <a:gd name="T29" fmla="*/ 49 h 52"/>
                <a:gd name="T30" fmla="*/ 70 w 70"/>
                <a:gd name="T31" fmla="*/ 52 h 52"/>
                <a:gd name="T32" fmla="*/ 54 w 70"/>
                <a:gd name="T33" fmla="*/ 51 h 52"/>
                <a:gd name="T34" fmla="*/ 49 w 70"/>
                <a:gd name="T35" fmla="*/ 49 h 52"/>
                <a:gd name="T36" fmla="*/ 45 w 70"/>
                <a:gd name="T37" fmla="*/ 49 h 52"/>
                <a:gd name="T38" fmla="*/ 39 w 70"/>
                <a:gd name="T39" fmla="*/ 48 h 52"/>
                <a:gd name="T40" fmla="*/ 30 w 70"/>
                <a:gd name="T41" fmla="*/ 49 h 52"/>
                <a:gd name="T42" fmla="*/ 24 w 70"/>
                <a:gd name="T43" fmla="*/ 49 h 52"/>
                <a:gd name="T44" fmla="*/ 21 w 70"/>
                <a:gd name="T45" fmla="*/ 51 h 52"/>
                <a:gd name="T46" fmla="*/ 8 w 70"/>
                <a:gd name="T47" fmla="*/ 52 h 52"/>
                <a:gd name="T48" fmla="*/ 9 w 70"/>
                <a:gd name="T49" fmla="*/ 45 h 52"/>
                <a:gd name="T50" fmla="*/ 16 w 70"/>
                <a:gd name="T51" fmla="*/ 43 h 52"/>
                <a:gd name="T52" fmla="*/ 23 w 70"/>
                <a:gd name="T53" fmla="*/ 42 h 52"/>
                <a:gd name="T54" fmla="*/ 30 w 70"/>
                <a:gd name="T55" fmla="*/ 42 h 52"/>
                <a:gd name="T56" fmla="*/ 38 w 70"/>
                <a:gd name="T57" fmla="*/ 43 h 52"/>
                <a:gd name="T58" fmla="*/ 42 w 70"/>
                <a:gd name="T59" fmla="*/ 41 h 52"/>
                <a:gd name="T60" fmla="*/ 31 w 70"/>
                <a:gd name="T61" fmla="*/ 38 h 52"/>
                <a:gd name="T62" fmla="*/ 28 w 70"/>
                <a:gd name="T63" fmla="*/ 37 h 52"/>
                <a:gd name="T64" fmla="*/ 17 w 70"/>
                <a:gd name="T65" fmla="*/ 37 h 52"/>
                <a:gd name="T66" fmla="*/ 10 w 70"/>
                <a:gd name="T67" fmla="*/ 37 h 52"/>
                <a:gd name="T68" fmla="*/ 7 w 70"/>
                <a:gd name="T69" fmla="*/ 36 h 52"/>
                <a:gd name="T70" fmla="*/ 4 w 70"/>
                <a:gd name="T71" fmla="*/ 31 h 52"/>
                <a:gd name="T72" fmla="*/ 2 w 70"/>
                <a:gd name="T73" fmla="*/ 26 h 5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0"/>
                <a:gd name="T112" fmla="*/ 0 h 52"/>
                <a:gd name="T113" fmla="*/ 70 w 70"/>
                <a:gd name="T114" fmla="*/ 52 h 5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0" h="52">
                  <a:moveTo>
                    <a:pt x="2" y="26"/>
                  </a:moveTo>
                  <a:lnTo>
                    <a:pt x="0" y="21"/>
                  </a:lnTo>
                  <a:lnTo>
                    <a:pt x="5" y="15"/>
                  </a:lnTo>
                  <a:lnTo>
                    <a:pt x="9" y="9"/>
                  </a:lnTo>
                  <a:lnTo>
                    <a:pt x="12" y="2"/>
                  </a:lnTo>
                  <a:lnTo>
                    <a:pt x="21" y="0"/>
                  </a:lnTo>
                  <a:lnTo>
                    <a:pt x="33" y="0"/>
                  </a:lnTo>
                  <a:lnTo>
                    <a:pt x="41" y="5"/>
                  </a:lnTo>
                  <a:lnTo>
                    <a:pt x="48" y="10"/>
                  </a:lnTo>
                  <a:lnTo>
                    <a:pt x="54" y="18"/>
                  </a:lnTo>
                  <a:lnTo>
                    <a:pt x="61" y="24"/>
                  </a:lnTo>
                  <a:lnTo>
                    <a:pt x="63" y="29"/>
                  </a:lnTo>
                  <a:lnTo>
                    <a:pt x="64" y="37"/>
                  </a:lnTo>
                  <a:lnTo>
                    <a:pt x="68" y="43"/>
                  </a:lnTo>
                  <a:lnTo>
                    <a:pt x="70" y="49"/>
                  </a:lnTo>
                  <a:lnTo>
                    <a:pt x="70" y="52"/>
                  </a:lnTo>
                  <a:lnTo>
                    <a:pt x="54" y="51"/>
                  </a:lnTo>
                  <a:lnTo>
                    <a:pt x="49" y="49"/>
                  </a:lnTo>
                  <a:lnTo>
                    <a:pt x="45" y="49"/>
                  </a:lnTo>
                  <a:lnTo>
                    <a:pt x="39" y="48"/>
                  </a:lnTo>
                  <a:lnTo>
                    <a:pt x="30" y="49"/>
                  </a:lnTo>
                  <a:lnTo>
                    <a:pt x="24" y="49"/>
                  </a:lnTo>
                  <a:lnTo>
                    <a:pt x="21" y="51"/>
                  </a:lnTo>
                  <a:lnTo>
                    <a:pt x="8" y="52"/>
                  </a:lnTo>
                  <a:lnTo>
                    <a:pt x="9" y="45"/>
                  </a:lnTo>
                  <a:lnTo>
                    <a:pt x="16" y="43"/>
                  </a:lnTo>
                  <a:lnTo>
                    <a:pt x="23" y="42"/>
                  </a:lnTo>
                  <a:lnTo>
                    <a:pt x="30" y="42"/>
                  </a:lnTo>
                  <a:lnTo>
                    <a:pt x="38" y="43"/>
                  </a:lnTo>
                  <a:lnTo>
                    <a:pt x="42" y="41"/>
                  </a:lnTo>
                  <a:lnTo>
                    <a:pt x="31" y="38"/>
                  </a:lnTo>
                  <a:lnTo>
                    <a:pt x="28" y="37"/>
                  </a:lnTo>
                  <a:lnTo>
                    <a:pt x="17" y="37"/>
                  </a:lnTo>
                  <a:lnTo>
                    <a:pt x="10" y="37"/>
                  </a:lnTo>
                  <a:lnTo>
                    <a:pt x="7" y="36"/>
                  </a:lnTo>
                  <a:lnTo>
                    <a:pt x="4" y="31"/>
                  </a:lnTo>
                  <a:lnTo>
                    <a:pt x="2" y="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3" name="Freeform 1066"/>
            <p:cNvSpPr>
              <a:spLocks/>
            </p:cNvSpPr>
            <p:nvPr/>
          </p:nvSpPr>
          <p:spPr bwMode="gray">
            <a:xfrm>
              <a:off x="3735425" y="3622558"/>
              <a:ext cx="266700" cy="263525"/>
            </a:xfrm>
            <a:custGeom>
              <a:avLst/>
              <a:gdLst>
                <a:gd name="T0" fmla="*/ 0 w 150"/>
                <a:gd name="T1" fmla="*/ 80 h 160"/>
                <a:gd name="T2" fmla="*/ 48 w 150"/>
                <a:gd name="T3" fmla="*/ 80 h 160"/>
                <a:gd name="T4" fmla="*/ 48 w 150"/>
                <a:gd name="T5" fmla="*/ 61 h 160"/>
                <a:gd name="T6" fmla="*/ 49 w 150"/>
                <a:gd name="T7" fmla="*/ 55 h 160"/>
                <a:gd name="T8" fmla="*/ 52 w 150"/>
                <a:gd name="T9" fmla="*/ 55 h 160"/>
                <a:gd name="T10" fmla="*/ 55 w 150"/>
                <a:gd name="T11" fmla="*/ 53 h 160"/>
                <a:gd name="T12" fmla="*/ 62 w 150"/>
                <a:gd name="T13" fmla="*/ 53 h 160"/>
                <a:gd name="T14" fmla="*/ 62 w 150"/>
                <a:gd name="T15" fmla="*/ 20 h 160"/>
                <a:gd name="T16" fmla="*/ 100 w 150"/>
                <a:gd name="T17" fmla="*/ 20 h 160"/>
                <a:gd name="T18" fmla="*/ 100 w 150"/>
                <a:gd name="T19" fmla="*/ 0 h 160"/>
                <a:gd name="T20" fmla="*/ 150 w 150"/>
                <a:gd name="T21" fmla="*/ 36 h 160"/>
                <a:gd name="T22" fmla="*/ 126 w 150"/>
                <a:gd name="T23" fmla="*/ 36 h 160"/>
                <a:gd name="T24" fmla="*/ 135 w 150"/>
                <a:gd name="T25" fmla="*/ 137 h 160"/>
                <a:gd name="T26" fmla="*/ 140 w 150"/>
                <a:gd name="T27" fmla="*/ 143 h 160"/>
                <a:gd name="T28" fmla="*/ 139 w 150"/>
                <a:gd name="T29" fmla="*/ 151 h 160"/>
                <a:gd name="T30" fmla="*/ 64 w 150"/>
                <a:gd name="T31" fmla="*/ 150 h 160"/>
                <a:gd name="T32" fmla="*/ 59 w 150"/>
                <a:gd name="T33" fmla="*/ 160 h 160"/>
                <a:gd name="T34" fmla="*/ 52 w 150"/>
                <a:gd name="T35" fmla="*/ 154 h 160"/>
                <a:gd name="T36" fmla="*/ 46 w 150"/>
                <a:gd name="T37" fmla="*/ 146 h 160"/>
                <a:gd name="T38" fmla="*/ 39 w 150"/>
                <a:gd name="T39" fmla="*/ 141 h 160"/>
                <a:gd name="T40" fmla="*/ 31 w 150"/>
                <a:gd name="T41" fmla="*/ 136 h 160"/>
                <a:gd name="T42" fmla="*/ 19 w 150"/>
                <a:gd name="T43" fmla="*/ 136 h 160"/>
                <a:gd name="T44" fmla="*/ 10 w 150"/>
                <a:gd name="T45" fmla="*/ 138 h 160"/>
                <a:gd name="T46" fmla="*/ 9 w 150"/>
                <a:gd name="T47" fmla="*/ 128 h 160"/>
                <a:gd name="T48" fmla="*/ 13 w 150"/>
                <a:gd name="T49" fmla="*/ 115 h 160"/>
                <a:gd name="T50" fmla="*/ 9 w 150"/>
                <a:gd name="T51" fmla="*/ 108 h 160"/>
                <a:gd name="T52" fmla="*/ 7 w 150"/>
                <a:gd name="T53" fmla="*/ 103 h 160"/>
                <a:gd name="T54" fmla="*/ 10 w 150"/>
                <a:gd name="T55" fmla="*/ 98 h 160"/>
                <a:gd name="T56" fmla="*/ 9 w 150"/>
                <a:gd name="T57" fmla="*/ 91 h 160"/>
                <a:gd name="T58" fmla="*/ 6 w 150"/>
                <a:gd name="T59" fmla="*/ 87 h 160"/>
                <a:gd name="T60" fmla="*/ 0 w 150"/>
                <a:gd name="T61" fmla="*/ 84 h 160"/>
                <a:gd name="T62" fmla="*/ 0 w 150"/>
                <a:gd name="T63" fmla="*/ 80 h 1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50"/>
                <a:gd name="T97" fmla="*/ 0 h 160"/>
                <a:gd name="T98" fmla="*/ 150 w 150"/>
                <a:gd name="T99" fmla="*/ 160 h 16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50" h="160">
                  <a:moveTo>
                    <a:pt x="0" y="80"/>
                  </a:moveTo>
                  <a:lnTo>
                    <a:pt x="48" y="80"/>
                  </a:lnTo>
                  <a:lnTo>
                    <a:pt x="48" y="61"/>
                  </a:lnTo>
                  <a:lnTo>
                    <a:pt x="49" y="55"/>
                  </a:lnTo>
                  <a:lnTo>
                    <a:pt x="52" y="55"/>
                  </a:lnTo>
                  <a:lnTo>
                    <a:pt x="55" y="53"/>
                  </a:lnTo>
                  <a:lnTo>
                    <a:pt x="62" y="53"/>
                  </a:lnTo>
                  <a:lnTo>
                    <a:pt x="62" y="20"/>
                  </a:lnTo>
                  <a:lnTo>
                    <a:pt x="100" y="20"/>
                  </a:lnTo>
                  <a:lnTo>
                    <a:pt x="100" y="0"/>
                  </a:lnTo>
                  <a:lnTo>
                    <a:pt x="150" y="36"/>
                  </a:lnTo>
                  <a:lnTo>
                    <a:pt x="126" y="36"/>
                  </a:lnTo>
                  <a:lnTo>
                    <a:pt x="135" y="137"/>
                  </a:lnTo>
                  <a:lnTo>
                    <a:pt x="140" y="143"/>
                  </a:lnTo>
                  <a:lnTo>
                    <a:pt x="139" y="151"/>
                  </a:lnTo>
                  <a:lnTo>
                    <a:pt x="64" y="150"/>
                  </a:lnTo>
                  <a:lnTo>
                    <a:pt x="59" y="160"/>
                  </a:lnTo>
                  <a:lnTo>
                    <a:pt x="52" y="154"/>
                  </a:lnTo>
                  <a:lnTo>
                    <a:pt x="46" y="146"/>
                  </a:lnTo>
                  <a:lnTo>
                    <a:pt x="39" y="141"/>
                  </a:lnTo>
                  <a:lnTo>
                    <a:pt x="31" y="136"/>
                  </a:lnTo>
                  <a:lnTo>
                    <a:pt x="19" y="136"/>
                  </a:lnTo>
                  <a:lnTo>
                    <a:pt x="10" y="138"/>
                  </a:lnTo>
                  <a:lnTo>
                    <a:pt x="9" y="128"/>
                  </a:lnTo>
                  <a:lnTo>
                    <a:pt x="13" y="115"/>
                  </a:lnTo>
                  <a:lnTo>
                    <a:pt x="9" y="108"/>
                  </a:lnTo>
                  <a:lnTo>
                    <a:pt x="7" y="103"/>
                  </a:lnTo>
                  <a:lnTo>
                    <a:pt x="10" y="98"/>
                  </a:lnTo>
                  <a:lnTo>
                    <a:pt x="9" y="91"/>
                  </a:lnTo>
                  <a:lnTo>
                    <a:pt x="6" y="87"/>
                  </a:lnTo>
                  <a:lnTo>
                    <a:pt x="0" y="84"/>
                  </a:lnTo>
                  <a:lnTo>
                    <a:pt x="0" y="8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4" name="Freeform 1067"/>
            <p:cNvSpPr>
              <a:spLocks/>
            </p:cNvSpPr>
            <p:nvPr/>
          </p:nvSpPr>
          <p:spPr bwMode="gray">
            <a:xfrm>
              <a:off x="3779875" y="3922595"/>
              <a:ext cx="153987" cy="111125"/>
            </a:xfrm>
            <a:custGeom>
              <a:avLst/>
              <a:gdLst>
                <a:gd name="T0" fmla="*/ 45 w 87"/>
                <a:gd name="T1" fmla="*/ 3 h 66"/>
                <a:gd name="T2" fmla="*/ 46 w 87"/>
                <a:gd name="T3" fmla="*/ 7 h 66"/>
                <a:gd name="T4" fmla="*/ 55 w 87"/>
                <a:gd name="T5" fmla="*/ 9 h 66"/>
                <a:gd name="T6" fmla="*/ 64 w 87"/>
                <a:gd name="T7" fmla="*/ 7 h 66"/>
                <a:gd name="T8" fmla="*/ 73 w 87"/>
                <a:gd name="T9" fmla="*/ 3 h 66"/>
                <a:gd name="T10" fmla="*/ 76 w 87"/>
                <a:gd name="T11" fmla="*/ 10 h 66"/>
                <a:gd name="T12" fmla="*/ 80 w 87"/>
                <a:gd name="T13" fmla="*/ 19 h 66"/>
                <a:gd name="T14" fmla="*/ 84 w 87"/>
                <a:gd name="T15" fmla="*/ 29 h 66"/>
                <a:gd name="T16" fmla="*/ 83 w 87"/>
                <a:gd name="T17" fmla="*/ 35 h 66"/>
                <a:gd name="T18" fmla="*/ 84 w 87"/>
                <a:gd name="T19" fmla="*/ 38 h 66"/>
                <a:gd name="T20" fmla="*/ 86 w 87"/>
                <a:gd name="T21" fmla="*/ 41 h 66"/>
                <a:gd name="T22" fmla="*/ 87 w 87"/>
                <a:gd name="T23" fmla="*/ 51 h 66"/>
                <a:gd name="T24" fmla="*/ 82 w 87"/>
                <a:gd name="T25" fmla="*/ 53 h 66"/>
                <a:gd name="T26" fmla="*/ 84 w 87"/>
                <a:gd name="T27" fmla="*/ 60 h 66"/>
                <a:gd name="T28" fmla="*/ 79 w 87"/>
                <a:gd name="T29" fmla="*/ 63 h 66"/>
                <a:gd name="T30" fmla="*/ 75 w 87"/>
                <a:gd name="T31" fmla="*/ 62 h 66"/>
                <a:gd name="T32" fmla="*/ 72 w 87"/>
                <a:gd name="T33" fmla="*/ 66 h 66"/>
                <a:gd name="T34" fmla="*/ 67 w 87"/>
                <a:gd name="T35" fmla="*/ 64 h 66"/>
                <a:gd name="T36" fmla="*/ 66 w 87"/>
                <a:gd name="T37" fmla="*/ 54 h 66"/>
                <a:gd name="T38" fmla="*/ 62 w 87"/>
                <a:gd name="T39" fmla="*/ 52 h 66"/>
                <a:gd name="T40" fmla="*/ 56 w 87"/>
                <a:gd name="T41" fmla="*/ 51 h 66"/>
                <a:gd name="T42" fmla="*/ 57 w 87"/>
                <a:gd name="T43" fmla="*/ 45 h 66"/>
                <a:gd name="T44" fmla="*/ 53 w 87"/>
                <a:gd name="T45" fmla="*/ 39 h 66"/>
                <a:gd name="T46" fmla="*/ 47 w 87"/>
                <a:gd name="T47" fmla="*/ 34 h 66"/>
                <a:gd name="T48" fmla="*/ 36 w 87"/>
                <a:gd name="T49" fmla="*/ 34 h 66"/>
                <a:gd name="T50" fmla="*/ 30 w 87"/>
                <a:gd name="T51" fmla="*/ 39 h 66"/>
                <a:gd name="T52" fmla="*/ 24 w 87"/>
                <a:gd name="T53" fmla="*/ 45 h 66"/>
                <a:gd name="T54" fmla="*/ 18 w 87"/>
                <a:gd name="T55" fmla="*/ 37 h 66"/>
                <a:gd name="T56" fmla="*/ 10 w 87"/>
                <a:gd name="T57" fmla="*/ 31 h 66"/>
                <a:gd name="T58" fmla="*/ 5 w 87"/>
                <a:gd name="T59" fmla="*/ 29 h 66"/>
                <a:gd name="T60" fmla="*/ 0 w 87"/>
                <a:gd name="T61" fmla="*/ 21 h 66"/>
                <a:gd name="T62" fmla="*/ 6 w 87"/>
                <a:gd name="T63" fmla="*/ 15 h 66"/>
                <a:gd name="T64" fmla="*/ 15 w 87"/>
                <a:gd name="T65" fmla="*/ 13 h 66"/>
                <a:gd name="T66" fmla="*/ 16 w 87"/>
                <a:gd name="T67" fmla="*/ 8 h 66"/>
                <a:gd name="T68" fmla="*/ 20 w 87"/>
                <a:gd name="T69" fmla="*/ 0 h 66"/>
                <a:gd name="T70" fmla="*/ 24 w 87"/>
                <a:gd name="T71" fmla="*/ 0 h 66"/>
                <a:gd name="T72" fmla="*/ 29 w 87"/>
                <a:gd name="T73" fmla="*/ 2 h 66"/>
                <a:gd name="T74" fmla="*/ 37 w 87"/>
                <a:gd name="T75" fmla="*/ 3 h 66"/>
                <a:gd name="T76" fmla="*/ 45 w 87"/>
                <a:gd name="T77" fmla="*/ 3 h 6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7"/>
                <a:gd name="T118" fmla="*/ 0 h 66"/>
                <a:gd name="T119" fmla="*/ 87 w 87"/>
                <a:gd name="T120" fmla="*/ 66 h 6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7" h="66">
                  <a:moveTo>
                    <a:pt x="45" y="3"/>
                  </a:moveTo>
                  <a:lnTo>
                    <a:pt x="46" y="7"/>
                  </a:lnTo>
                  <a:lnTo>
                    <a:pt x="55" y="9"/>
                  </a:lnTo>
                  <a:lnTo>
                    <a:pt x="64" y="7"/>
                  </a:lnTo>
                  <a:lnTo>
                    <a:pt x="73" y="3"/>
                  </a:lnTo>
                  <a:lnTo>
                    <a:pt x="76" y="10"/>
                  </a:lnTo>
                  <a:lnTo>
                    <a:pt x="80" y="19"/>
                  </a:lnTo>
                  <a:lnTo>
                    <a:pt x="84" y="29"/>
                  </a:lnTo>
                  <a:lnTo>
                    <a:pt x="83" y="35"/>
                  </a:lnTo>
                  <a:lnTo>
                    <a:pt x="84" y="38"/>
                  </a:lnTo>
                  <a:lnTo>
                    <a:pt x="86" y="41"/>
                  </a:lnTo>
                  <a:lnTo>
                    <a:pt x="87" y="51"/>
                  </a:lnTo>
                  <a:lnTo>
                    <a:pt x="82" y="53"/>
                  </a:lnTo>
                  <a:lnTo>
                    <a:pt x="84" y="60"/>
                  </a:lnTo>
                  <a:lnTo>
                    <a:pt x="79" y="63"/>
                  </a:lnTo>
                  <a:lnTo>
                    <a:pt x="75" y="62"/>
                  </a:lnTo>
                  <a:lnTo>
                    <a:pt x="72" y="66"/>
                  </a:lnTo>
                  <a:lnTo>
                    <a:pt x="67" y="64"/>
                  </a:lnTo>
                  <a:lnTo>
                    <a:pt x="66" y="54"/>
                  </a:lnTo>
                  <a:lnTo>
                    <a:pt x="62" y="52"/>
                  </a:lnTo>
                  <a:lnTo>
                    <a:pt x="56" y="51"/>
                  </a:lnTo>
                  <a:lnTo>
                    <a:pt x="57" y="45"/>
                  </a:lnTo>
                  <a:lnTo>
                    <a:pt x="53" y="39"/>
                  </a:lnTo>
                  <a:lnTo>
                    <a:pt x="47" y="34"/>
                  </a:lnTo>
                  <a:lnTo>
                    <a:pt x="36" y="34"/>
                  </a:lnTo>
                  <a:lnTo>
                    <a:pt x="30" y="39"/>
                  </a:lnTo>
                  <a:lnTo>
                    <a:pt x="24" y="45"/>
                  </a:lnTo>
                  <a:lnTo>
                    <a:pt x="18" y="37"/>
                  </a:lnTo>
                  <a:lnTo>
                    <a:pt x="10" y="31"/>
                  </a:lnTo>
                  <a:lnTo>
                    <a:pt x="5" y="29"/>
                  </a:lnTo>
                  <a:lnTo>
                    <a:pt x="0" y="21"/>
                  </a:lnTo>
                  <a:lnTo>
                    <a:pt x="6" y="15"/>
                  </a:lnTo>
                  <a:lnTo>
                    <a:pt x="15" y="13"/>
                  </a:lnTo>
                  <a:lnTo>
                    <a:pt x="16" y="8"/>
                  </a:lnTo>
                  <a:lnTo>
                    <a:pt x="20" y="0"/>
                  </a:lnTo>
                  <a:lnTo>
                    <a:pt x="24" y="0"/>
                  </a:lnTo>
                  <a:lnTo>
                    <a:pt x="29" y="2"/>
                  </a:lnTo>
                  <a:lnTo>
                    <a:pt x="37" y="3"/>
                  </a:lnTo>
                  <a:lnTo>
                    <a:pt x="45"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5" name="Freeform 1068"/>
            <p:cNvSpPr>
              <a:spLocks/>
            </p:cNvSpPr>
            <p:nvPr/>
          </p:nvSpPr>
          <p:spPr bwMode="gray">
            <a:xfrm>
              <a:off x="3859250" y="4009908"/>
              <a:ext cx="82550" cy="80962"/>
            </a:xfrm>
            <a:custGeom>
              <a:avLst/>
              <a:gdLst>
                <a:gd name="T0" fmla="*/ 36 w 49"/>
                <a:gd name="T1" fmla="*/ 12 h 50"/>
                <a:gd name="T2" fmla="*/ 37 w 49"/>
                <a:gd name="T3" fmla="*/ 19 h 50"/>
                <a:gd name="T4" fmla="*/ 37 w 49"/>
                <a:gd name="T5" fmla="*/ 26 h 50"/>
                <a:gd name="T6" fmla="*/ 43 w 49"/>
                <a:gd name="T7" fmla="*/ 27 h 50"/>
                <a:gd name="T8" fmla="*/ 47 w 49"/>
                <a:gd name="T9" fmla="*/ 30 h 50"/>
                <a:gd name="T10" fmla="*/ 49 w 49"/>
                <a:gd name="T11" fmla="*/ 35 h 50"/>
                <a:gd name="T12" fmla="*/ 48 w 49"/>
                <a:gd name="T13" fmla="*/ 40 h 50"/>
                <a:gd name="T14" fmla="*/ 46 w 49"/>
                <a:gd name="T15" fmla="*/ 50 h 50"/>
                <a:gd name="T16" fmla="*/ 36 w 49"/>
                <a:gd name="T17" fmla="*/ 46 h 50"/>
                <a:gd name="T18" fmla="*/ 28 w 49"/>
                <a:gd name="T19" fmla="*/ 41 h 50"/>
                <a:gd name="T20" fmla="*/ 21 w 49"/>
                <a:gd name="T21" fmla="*/ 34 h 50"/>
                <a:gd name="T22" fmla="*/ 13 w 49"/>
                <a:gd name="T23" fmla="*/ 27 h 50"/>
                <a:gd name="T24" fmla="*/ 5 w 49"/>
                <a:gd name="T25" fmla="*/ 24 h 50"/>
                <a:gd name="T26" fmla="*/ 0 w 49"/>
                <a:gd name="T27" fmla="*/ 18 h 50"/>
                <a:gd name="T28" fmla="*/ 12 w 49"/>
                <a:gd name="T29" fmla="*/ 7 h 50"/>
                <a:gd name="T30" fmla="*/ 13 w 49"/>
                <a:gd name="T31" fmla="*/ 0 h 50"/>
                <a:gd name="T32" fmla="*/ 17 w 49"/>
                <a:gd name="T33" fmla="*/ 1 h 50"/>
                <a:gd name="T34" fmla="*/ 23 w 49"/>
                <a:gd name="T35" fmla="*/ 3 h 50"/>
                <a:gd name="T36" fmla="*/ 24 w 49"/>
                <a:gd name="T37" fmla="*/ 13 h 50"/>
                <a:gd name="T38" fmla="*/ 29 w 49"/>
                <a:gd name="T39" fmla="*/ 15 h 50"/>
                <a:gd name="T40" fmla="*/ 32 w 49"/>
                <a:gd name="T41" fmla="*/ 11 h 50"/>
                <a:gd name="T42" fmla="*/ 36 w 49"/>
                <a:gd name="T43" fmla="*/ 12 h 5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9"/>
                <a:gd name="T67" fmla="*/ 0 h 50"/>
                <a:gd name="T68" fmla="*/ 49 w 49"/>
                <a:gd name="T69" fmla="*/ 50 h 50"/>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9" h="50">
                  <a:moveTo>
                    <a:pt x="36" y="12"/>
                  </a:moveTo>
                  <a:lnTo>
                    <a:pt x="37" y="19"/>
                  </a:lnTo>
                  <a:lnTo>
                    <a:pt x="37" y="26"/>
                  </a:lnTo>
                  <a:lnTo>
                    <a:pt x="43" y="27"/>
                  </a:lnTo>
                  <a:lnTo>
                    <a:pt x="47" y="30"/>
                  </a:lnTo>
                  <a:lnTo>
                    <a:pt x="49" y="35"/>
                  </a:lnTo>
                  <a:lnTo>
                    <a:pt x="48" y="40"/>
                  </a:lnTo>
                  <a:lnTo>
                    <a:pt x="46" y="50"/>
                  </a:lnTo>
                  <a:lnTo>
                    <a:pt x="36" y="46"/>
                  </a:lnTo>
                  <a:lnTo>
                    <a:pt x="28" y="41"/>
                  </a:lnTo>
                  <a:lnTo>
                    <a:pt x="21" y="34"/>
                  </a:lnTo>
                  <a:lnTo>
                    <a:pt x="13" y="27"/>
                  </a:lnTo>
                  <a:lnTo>
                    <a:pt x="5" y="24"/>
                  </a:lnTo>
                  <a:lnTo>
                    <a:pt x="0" y="18"/>
                  </a:lnTo>
                  <a:lnTo>
                    <a:pt x="12" y="7"/>
                  </a:lnTo>
                  <a:lnTo>
                    <a:pt x="13" y="0"/>
                  </a:lnTo>
                  <a:lnTo>
                    <a:pt x="17" y="1"/>
                  </a:lnTo>
                  <a:lnTo>
                    <a:pt x="23" y="3"/>
                  </a:lnTo>
                  <a:lnTo>
                    <a:pt x="24" y="13"/>
                  </a:lnTo>
                  <a:lnTo>
                    <a:pt x="29" y="15"/>
                  </a:lnTo>
                  <a:lnTo>
                    <a:pt x="32" y="11"/>
                  </a:lnTo>
                  <a:lnTo>
                    <a:pt x="36"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6" name="Freeform 1069"/>
            <p:cNvSpPr>
              <a:spLocks/>
            </p:cNvSpPr>
            <p:nvPr/>
          </p:nvSpPr>
          <p:spPr bwMode="gray">
            <a:xfrm>
              <a:off x="4386300" y="3708283"/>
              <a:ext cx="222250" cy="322262"/>
            </a:xfrm>
            <a:custGeom>
              <a:avLst/>
              <a:gdLst>
                <a:gd name="T0" fmla="*/ 123 w 125"/>
                <a:gd name="T1" fmla="*/ 96 h 194"/>
                <a:gd name="T2" fmla="*/ 113 w 125"/>
                <a:gd name="T3" fmla="*/ 97 h 194"/>
                <a:gd name="T4" fmla="*/ 111 w 125"/>
                <a:gd name="T5" fmla="*/ 106 h 194"/>
                <a:gd name="T6" fmla="*/ 102 w 125"/>
                <a:gd name="T7" fmla="*/ 127 h 194"/>
                <a:gd name="T8" fmla="*/ 107 w 125"/>
                <a:gd name="T9" fmla="*/ 134 h 194"/>
                <a:gd name="T10" fmla="*/ 111 w 125"/>
                <a:gd name="T11" fmla="*/ 154 h 194"/>
                <a:gd name="T12" fmla="*/ 101 w 125"/>
                <a:gd name="T13" fmla="*/ 155 h 194"/>
                <a:gd name="T14" fmla="*/ 84 w 125"/>
                <a:gd name="T15" fmla="*/ 173 h 194"/>
                <a:gd name="T16" fmla="*/ 66 w 125"/>
                <a:gd name="T17" fmla="*/ 177 h 194"/>
                <a:gd name="T18" fmla="*/ 64 w 125"/>
                <a:gd name="T19" fmla="*/ 186 h 194"/>
                <a:gd name="T20" fmla="*/ 29 w 125"/>
                <a:gd name="T21" fmla="*/ 194 h 194"/>
                <a:gd name="T22" fmla="*/ 22 w 125"/>
                <a:gd name="T23" fmla="*/ 186 h 194"/>
                <a:gd name="T24" fmla="*/ 7 w 125"/>
                <a:gd name="T25" fmla="*/ 170 h 194"/>
                <a:gd name="T26" fmla="*/ 9 w 125"/>
                <a:gd name="T27" fmla="*/ 163 h 194"/>
                <a:gd name="T28" fmla="*/ 24 w 125"/>
                <a:gd name="T29" fmla="*/ 163 h 194"/>
                <a:gd name="T30" fmla="*/ 19 w 125"/>
                <a:gd name="T31" fmla="*/ 156 h 194"/>
                <a:gd name="T32" fmla="*/ 18 w 125"/>
                <a:gd name="T33" fmla="*/ 137 h 194"/>
                <a:gd name="T34" fmla="*/ 11 w 125"/>
                <a:gd name="T35" fmla="*/ 127 h 194"/>
                <a:gd name="T36" fmla="*/ 1 w 125"/>
                <a:gd name="T37" fmla="*/ 117 h 194"/>
                <a:gd name="T38" fmla="*/ 0 w 125"/>
                <a:gd name="T39" fmla="*/ 108 h 194"/>
                <a:gd name="T40" fmla="*/ 23 w 125"/>
                <a:gd name="T41" fmla="*/ 80 h 194"/>
                <a:gd name="T42" fmla="*/ 26 w 125"/>
                <a:gd name="T43" fmla="*/ 50 h 194"/>
                <a:gd name="T44" fmla="*/ 30 w 125"/>
                <a:gd name="T45" fmla="*/ 38 h 194"/>
                <a:gd name="T46" fmla="*/ 20 w 125"/>
                <a:gd name="T47" fmla="*/ 5 h 194"/>
                <a:gd name="T48" fmla="*/ 25 w 125"/>
                <a:gd name="T49" fmla="*/ 0 h 194"/>
                <a:gd name="T50" fmla="*/ 125 w 125"/>
                <a:gd name="T51" fmla="*/ 41 h 194"/>
                <a:gd name="T52" fmla="*/ 123 w 125"/>
                <a:gd name="T53" fmla="*/ 96 h 19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25"/>
                <a:gd name="T82" fmla="*/ 0 h 194"/>
                <a:gd name="T83" fmla="*/ 125 w 125"/>
                <a:gd name="T84" fmla="*/ 194 h 19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25" h="194">
                  <a:moveTo>
                    <a:pt x="123" y="96"/>
                  </a:moveTo>
                  <a:lnTo>
                    <a:pt x="113" y="97"/>
                  </a:lnTo>
                  <a:lnTo>
                    <a:pt x="111" y="106"/>
                  </a:lnTo>
                  <a:lnTo>
                    <a:pt x="102" y="127"/>
                  </a:lnTo>
                  <a:lnTo>
                    <a:pt x="107" y="134"/>
                  </a:lnTo>
                  <a:lnTo>
                    <a:pt x="111" y="154"/>
                  </a:lnTo>
                  <a:lnTo>
                    <a:pt x="101" y="155"/>
                  </a:lnTo>
                  <a:lnTo>
                    <a:pt x="84" y="173"/>
                  </a:lnTo>
                  <a:lnTo>
                    <a:pt x="66" y="177"/>
                  </a:lnTo>
                  <a:lnTo>
                    <a:pt x="64" y="186"/>
                  </a:lnTo>
                  <a:lnTo>
                    <a:pt x="29" y="194"/>
                  </a:lnTo>
                  <a:lnTo>
                    <a:pt x="22" y="186"/>
                  </a:lnTo>
                  <a:lnTo>
                    <a:pt x="7" y="170"/>
                  </a:lnTo>
                  <a:lnTo>
                    <a:pt x="9" y="163"/>
                  </a:lnTo>
                  <a:lnTo>
                    <a:pt x="24" y="163"/>
                  </a:lnTo>
                  <a:lnTo>
                    <a:pt x="19" y="156"/>
                  </a:lnTo>
                  <a:lnTo>
                    <a:pt x="18" y="137"/>
                  </a:lnTo>
                  <a:lnTo>
                    <a:pt x="11" y="127"/>
                  </a:lnTo>
                  <a:lnTo>
                    <a:pt x="1" y="117"/>
                  </a:lnTo>
                  <a:lnTo>
                    <a:pt x="0" y="108"/>
                  </a:lnTo>
                  <a:lnTo>
                    <a:pt x="23" y="80"/>
                  </a:lnTo>
                  <a:lnTo>
                    <a:pt x="26" y="50"/>
                  </a:lnTo>
                  <a:lnTo>
                    <a:pt x="30" y="38"/>
                  </a:lnTo>
                  <a:lnTo>
                    <a:pt x="20" y="5"/>
                  </a:lnTo>
                  <a:lnTo>
                    <a:pt x="25" y="0"/>
                  </a:lnTo>
                  <a:lnTo>
                    <a:pt x="125" y="41"/>
                  </a:lnTo>
                  <a:lnTo>
                    <a:pt x="123" y="9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7" name="Freeform 1070"/>
            <p:cNvSpPr>
              <a:spLocks/>
            </p:cNvSpPr>
            <p:nvPr/>
          </p:nvSpPr>
          <p:spPr bwMode="gray">
            <a:xfrm>
              <a:off x="4105312" y="3708283"/>
              <a:ext cx="336550" cy="234950"/>
            </a:xfrm>
            <a:custGeom>
              <a:avLst/>
              <a:gdLst>
                <a:gd name="T0" fmla="*/ 3 w 188"/>
                <a:gd name="T1" fmla="*/ 105 h 145"/>
                <a:gd name="T2" fmla="*/ 13 w 188"/>
                <a:gd name="T3" fmla="*/ 105 h 145"/>
                <a:gd name="T4" fmla="*/ 39 w 188"/>
                <a:gd name="T5" fmla="*/ 101 h 145"/>
                <a:gd name="T6" fmla="*/ 47 w 188"/>
                <a:gd name="T7" fmla="*/ 88 h 145"/>
                <a:gd name="T8" fmla="*/ 49 w 188"/>
                <a:gd name="T9" fmla="*/ 56 h 145"/>
                <a:gd name="T10" fmla="*/ 64 w 188"/>
                <a:gd name="T11" fmla="*/ 53 h 145"/>
                <a:gd name="T12" fmla="*/ 92 w 188"/>
                <a:gd name="T13" fmla="*/ 30 h 145"/>
                <a:gd name="T14" fmla="*/ 143 w 188"/>
                <a:gd name="T15" fmla="*/ 0 h 145"/>
                <a:gd name="T16" fmla="*/ 148 w 188"/>
                <a:gd name="T17" fmla="*/ 1 h 145"/>
                <a:gd name="T18" fmla="*/ 154 w 188"/>
                <a:gd name="T19" fmla="*/ 2 h 145"/>
                <a:gd name="T20" fmla="*/ 161 w 188"/>
                <a:gd name="T21" fmla="*/ 6 h 145"/>
                <a:gd name="T22" fmla="*/ 169 w 188"/>
                <a:gd name="T23" fmla="*/ 12 h 145"/>
                <a:gd name="T24" fmla="*/ 178 w 188"/>
                <a:gd name="T25" fmla="*/ 7 h 145"/>
                <a:gd name="T26" fmla="*/ 188 w 188"/>
                <a:gd name="T27" fmla="*/ 40 h 145"/>
                <a:gd name="T28" fmla="*/ 184 w 188"/>
                <a:gd name="T29" fmla="*/ 52 h 145"/>
                <a:gd name="T30" fmla="*/ 181 w 188"/>
                <a:gd name="T31" fmla="*/ 82 h 145"/>
                <a:gd name="T32" fmla="*/ 158 w 188"/>
                <a:gd name="T33" fmla="*/ 110 h 145"/>
                <a:gd name="T34" fmla="*/ 159 w 188"/>
                <a:gd name="T35" fmla="*/ 119 h 145"/>
                <a:gd name="T36" fmla="*/ 143 w 188"/>
                <a:gd name="T37" fmla="*/ 129 h 145"/>
                <a:gd name="T38" fmla="*/ 117 w 188"/>
                <a:gd name="T39" fmla="*/ 126 h 145"/>
                <a:gd name="T40" fmla="*/ 112 w 188"/>
                <a:gd name="T41" fmla="*/ 132 h 145"/>
                <a:gd name="T42" fmla="*/ 91 w 188"/>
                <a:gd name="T43" fmla="*/ 125 h 145"/>
                <a:gd name="T44" fmla="*/ 83 w 188"/>
                <a:gd name="T45" fmla="*/ 129 h 145"/>
                <a:gd name="T46" fmla="*/ 72 w 188"/>
                <a:gd name="T47" fmla="*/ 120 h 145"/>
                <a:gd name="T48" fmla="*/ 49 w 188"/>
                <a:gd name="T49" fmla="*/ 120 h 145"/>
                <a:gd name="T50" fmla="*/ 40 w 188"/>
                <a:gd name="T51" fmla="*/ 145 h 145"/>
                <a:gd name="T52" fmla="*/ 32 w 188"/>
                <a:gd name="T53" fmla="*/ 137 h 145"/>
                <a:gd name="T54" fmla="*/ 22 w 188"/>
                <a:gd name="T55" fmla="*/ 139 h 145"/>
                <a:gd name="T56" fmla="*/ 12 w 188"/>
                <a:gd name="T57" fmla="*/ 132 h 145"/>
                <a:gd name="T58" fmla="*/ 9 w 188"/>
                <a:gd name="T59" fmla="*/ 131 h 145"/>
                <a:gd name="T60" fmla="*/ 10 w 188"/>
                <a:gd name="T61" fmla="*/ 126 h 145"/>
                <a:gd name="T62" fmla="*/ 3 w 188"/>
                <a:gd name="T63" fmla="*/ 118 h 145"/>
                <a:gd name="T64" fmla="*/ 0 w 188"/>
                <a:gd name="T65" fmla="*/ 112 h 145"/>
                <a:gd name="T66" fmla="*/ 3 w 188"/>
                <a:gd name="T67" fmla="*/ 105 h 14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88"/>
                <a:gd name="T103" fmla="*/ 0 h 145"/>
                <a:gd name="T104" fmla="*/ 188 w 188"/>
                <a:gd name="T105" fmla="*/ 145 h 145"/>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88" h="145">
                  <a:moveTo>
                    <a:pt x="3" y="105"/>
                  </a:moveTo>
                  <a:lnTo>
                    <a:pt x="13" y="105"/>
                  </a:lnTo>
                  <a:lnTo>
                    <a:pt x="39" y="101"/>
                  </a:lnTo>
                  <a:lnTo>
                    <a:pt x="47" y="88"/>
                  </a:lnTo>
                  <a:lnTo>
                    <a:pt x="49" y="56"/>
                  </a:lnTo>
                  <a:lnTo>
                    <a:pt x="64" y="53"/>
                  </a:lnTo>
                  <a:lnTo>
                    <a:pt x="92" y="30"/>
                  </a:lnTo>
                  <a:lnTo>
                    <a:pt x="143" y="0"/>
                  </a:lnTo>
                  <a:lnTo>
                    <a:pt x="148" y="1"/>
                  </a:lnTo>
                  <a:lnTo>
                    <a:pt x="154" y="2"/>
                  </a:lnTo>
                  <a:lnTo>
                    <a:pt x="161" y="6"/>
                  </a:lnTo>
                  <a:lnTo>
                    <a:pt x="169" y="12"/>
                  </a:lnTo>
                  <a:lnTo>
                    <a:pt x="178" y="7"/>
                  </a:lnTo>
                  <a:lnTo>
                    <a:pt x="188" y="40"/>
                  </a:lnTo>
                  <a:lnTo>
                    <a:pt x="184" y="52"/>
                  </a:lnTo>
                  <a:lnTo>
                    <a:pt x="181" y="82"/>
                  </a:lnTo>
                  <a:lnTo>
                    <a:pt x="158" y="110"/>
                  </a:lnTo>
                  <a:lnTo>
                    <a:pt x="159" y="119"/>
                  </a:lnTo>
                  <a:lnTo>
                    <a:pt x="143" y="129"/>
                  </a:lnTo>
                  <a:lnTo>
                    <a:pt x="117" y="126"/>
                  </a:lnTo>
                  <a:lnTo>
                    <a:pt x="112" y="132"/>
                  </a:lnTo>
                  <a:lnTo>
                    <a:pt x="91" y="125"/>
                  </a:lnTo>
                  <a:lnTo>
                    <a:pt x="83" y="129"/>
                  </a:lnTo>
                  <a:lnTo>
                    <a:pt x="72" y="120"/>
                  </a:lnTo>
                  <a:lnTo>
                    <a:pt x="49" y="120"/>
                  </a:lnTo>
                  <a:lnTo>
                    <a:pt x="40" y="145"/>
                  </a:lnTo>
                  <a:lnTo>
                    <a:pt x="32" y="137"/>
                  </a:lnTo>
                  <a:lnTo>
                    <a:pt x="22" y="139"/>
                  </a:lnTo>
                  <a:lnTo>
                    <a:pt x="12" y="132"/>
                  </a:lnTo>
                  <a:lnTo>
                    <a:pt x="9" y="131"/>
                  </a:lnTo>
                  <a:lnTo>
                    <a:pt x="10" y="126"/>
                  </a:lnTo>
                  <a:lnTo>
                    <a:pt x="3" y="118"/>
                  </a:lnTo>
                  <a:lnTo>
                    <a:pt x="0" y="112"/>
                  </a:lnTo>
                  <a:lnTo>
                    <a:pt x="3" y="10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8" name="Freeform 1071"/>
            <p:cNvSpPr>
              <a:spLocks/>
            </p:cNvSpPr>
            <p:nvPr/>
          </p:nvSpPr>
          <p:spPr bwMode="gray">
            <a:xfrm>
              <a:off x="4414875" y="3959108"/>
              <a:ext cx="269875" cy="161925"/>
            </a:xfrm>
            <a:custGeom>
              <a:avLst/>
              <a:gdLst>
                <a:gd name="T0" fmla="*/ 15 w 153"/>
                <a:gd name="T1" fmla="*/ 40 h 96"/>
                <a:gd name="T2" fmla="*/ 50 w 153"/>
                <a:gd name="T3" fmla="*/ 32 h 96"/>
                <a:gd name="T4" fmla="*/ 52 w 153"/>
                <a:gd name="T5" fmla="*/ 23 h 96"/>
                <a:gd name="T6" fmla="*/ 70 w 153"/>
                <a:gd name="T7" fmla="*/ 19 h 96"/>
                <a:gd name="T8" fmla="*/ 87 w 153"/>
                <a:gd name="T9" fmla="*/ 1 h 96"/>
                <a:gd name="T10" fmla="*/ 97 w 153"/>
                <a:gd name="T11" fmla="*/ 0 h 96"/>
                <a:gd name="T12" fmla="*/ 105 w 153"/>
                <a:gd name="T13" fmla="*/ 6 h 96"/>
                <a:gd name="T14" fmla="*/ 107 w 153"/>
                <a:gd name="T15" fmla="*/ 16 h 96"/>
                <a:gd name="T16" fmla="*/ 107 w 153"/>
                <a:gd name="T17" fmla="*/ 25 h 96"/>
                <a:gd name="T18" fmla="*/ 136 w 153"/>
                <a:gd name="T19" fmla="*/ 45 h 96"/>
                <a:gd name="T20" fmla="*/ 153 w 153"/>
                <a:gd name="T21" fmla="*/ 69 h 96"/>
                <a:gd name="T22" fmla="*/ 130 w 153"/>
                <a:gd name="T23" fmla="*/ 68 h 96"/>
                <a:gd name="T24" fmla="*/ 104 w 153"/>
                <a:gd name="T25" fmla="*/ 74 h 96"/>
                <a:gd name="T26" fmla="*/ 95 w 153"/>
                <a:gd name="T27" fmla="*/ 81 h 96"/>
                <a:gd name="T28" fmla="*/ 79 w 153"/>
                <a:gd name="T29" fmla="*/ 79 h 96"/>
                <a:gd name="T30" fmla="*/ 69 w 153"/>
                <a:gd name="T31" fmla="*/ 76 h 96"/>
                <a:gd name="T32" fmla="*/ 59 w 153"/>
                <a:gd name="T33" fmla="*/ 66 h 96"/>
                <a:gd name="T34" fmla="*/ 48 w 153"/>
                <a:gd name="T35" fmla="*/ 77 h 96"/>
                <a:gd name="T36" fmla="*/ 47 w 153"/>
                <a:gd name="T37" fmla="*/ 88 h 96"/>
                <a:gd name="T38" fmla="*/ 24 w 153"/>
                <a:gd name="T39" fmla="*/ 87 h 96"/>
                <a:gd name="T40" fmla="*/ 19 w 153"/>
                <a:gd name="T41" fmla="*/ 96 h 96"/>
                <a:gd name="T42" fmla="*/ 8 w 153"/>
                <a:gd name="T43" fmla="*/ 83 h 96"/>
                <a:gd name="T44" fmla="*/ 0 w 153"/>
                <a:gd name="T45" fmla="*/ 64 h 96"/>
                <a:gd name="T46" fmla="*/ 0 w 153"/>
                <a:gd name="T47" fmla="*/ 53 h 96"/>
                <a:gd name="T48" fmla="*/ 15 w 153"/>
                <a:gd name="T49" fmla="*/ 40 h 9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53"/>
                <a:gd name="T76" fmla="*/ 0 h 96"/>
                <a:gd name="T77" fmla="*/ 153 w 153"/>
                <a:gd name="T78" fmla="*/ 96 h 9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53" h="96">
                  <a:moveTo>
                    <a:pt x="15" y="40"/>
                  </a:moveTo>
                  <a:lnTo>
                    <a:pt x="50" y="32"/>
                  </a:lnTo>
                  <a:lnTo>
                    <a:pt x="52" y="23"/>
                  </a:lnTo>
                  <a:lnTo>
                    <a:pt x="70" y="19"/>
                  </a:lnTo>
                  <a:lnTo>
                    <a:pt x="87" y="1"/>
                  </a:lnTo>
                  <a:lnTo>
                    <a:pt x="97" y="0"/>
                  </a:lnTo>
                  <a:lnTo>
                    <a:pt x="105" y="6"/>
                  </a:lnTo>
                  <a:lnTo>
                    <a:pt x="107" y="16"/>
                  </a:lnTo>
                  <a:lnTo>
                    <a:pt x="107" y="25"/>
                  </a:lnTo>
                  <a:lnTo>
                    <a:pt x="136" y="45"/>
                  </a:lnTo>
                  <a:lnTo>
                    <a:pt x="153" y="69"/>
                  </a:lnTo>
                  <a:lnTo>
                    <a:pt x="130" y="68"/>
                  </a:lnTo>
                  <a:lnTo>
                    <a:pt x="104" y="74"/>
                  </a:lnTo>
                  <a:lnTo>
                    <a:pt x="95" y="81"/>
                  </a:lnTo>
                  <a:lnTo>
                    <a:pt x="79" y="79"/>
                  </a:lnTo>
                  <a:lnTo>
                    <a:pt x="69" y="76"/>
                  </a:lnTo>
                  <a:lnTo>
                    <a:pt x="59" y="66"/>
                  </a:lnTo>
                  <a:lnTo>
                    <a:pt x="48" y="77"/>
                  </a:lnTo>
                  <a:lnTo>
                    <a:pt x="47" y="88"/>
                  </a:lnTo>
                  <a:lnTo>
                    <a:pt x="24" y="87"/>
                  </a:lnTo>
                  <a:lnTo>
                    <a:pt x="19" y="96"/>
                  </a:lnTo>
                  <a:lnTo>
                    <a:pt x="8" y="83"/>
                  </a:lnTo>
                  <a:lnTo>
                    <a:pt x="0" y="64"/>
                  </a:lnTo>
                  <a:lnTo>
                    <a:pt x="0" y="53"/>
                  </a:lnTo>
                  <a:lnTo>
                    <a:pt x="15" y="4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49" name="Freeform 1072"/>
            <p:cNvSpPr>
              <a:spLocks/>
            </p:cNvSpPr>
            <p:nvPr/>
          </p:nvSpPr>
          <p:spPr bwMode="gray">
            <a:xfrm>
              <a:off x="4568862" y="3716220"/>
              <a:ext cx="357188" cy="387350"/>
            </a:xfrm>
            <a:custGeom>
              <a:avLst/>
              <a:gdLst>
                <a:gd name="T0" fmla="*/ 140 w 198"/>
                <a:gd name="T1" fmla="*/ 16 h 232"/>
                <a:gd name="T2" fmla="*/ 155 w 198"/>
                <a:gd name="T3" fmla="*/ 1 h 232"/>
                <a:gd name="T4" fmla="*/ 162 w 198"/>
                <a:gd name="T5" fmla="*/ 0 h 232"/>
                <a:gd name="T6" fmla="*/ 178 w 198"/>
                <a:gd name="T7" fmla="*/ 14 h 232"/>
                <a:gd name="T8" fmla="*/ 181 w 198"/>
                <a:gd name="T9" fmla="*/ 24 h 232"/>
                <a:gd name="T10" fmla="*/ 180 w 198"/>
                <a:gd name="T11" fmla="*/ 46 h 232"/>
                <a:gd name="T12" fmla="*/ 198 w 198"/>
                <a:gd name="T13" fmla="*/ 64 h 232"/>
                <a:gd name="T14" fmla="*/ 177 w 198"/>
                <a:gd name="T15" fmla="*/ 74 h 232"/>
                <a:gd name="T16" fmla="*/ 172 w 198"/>
                <a:gd name="T17" fmla="*/ 96 h 232"/>
                <a:gd name="T18" fmla="*/ 173 w 198"/>
                <a:gd name="T19" fmla="*/ 107 h 232"/>
                <a:gd name="T20" fmla="*/ 155 w 198"/>
                <a:gd name="T21" fmla="*/ 136 h 232"/>
                <a:gd name="T22" fmla="*/ 155 w 198"/>
                <a:gd name="T23" fmla="*/ 148 h 232"/>
                <a:gd name="T24" fmla="*/ 145 w 198"/>
                <a:gd name="T25" fmla="*/ 149 h 232"/>
                <a:gd name="T26" fmla="*/ 145 w 198"/>
                <a:gd name="T27" fmla="*/ 177 h 232"/>
                <a:gd name="T28" fmla="*/ 131 w 198"/>
                <a:gd name="T29" fmla="*/ 177 h 232"/>
                <a:gd name="T30" fmla="*/ 133 w 198"/>
                <a:gd name="T31" fmla="*/ 187 h 232"/>
                <a:gd name="T32" fmla="*/ 141 w 198"/>
                <a:gd name="T33" fmla="*/ 188 h 232"/>
                <a:gd name="T34" fmla="*/ 159 w 198"/>
                <a:gd name="T35" fmla="*/ 212 h 232"/>
                <a:gd name="T36" fmla="*/ 164 w 198"/>
                <a:gd name="T37" fmla="*/ 213 h 232"/>
                <a:gd name="T38" fmla="*/ 164 w 198"/>
                <a:gd name="T39" fmla="*/ 223 h 232"/>
                <a:gd name="T40" fmla="*/ 149 w 198"/>
                <a:gd name="T41" fmla="*/ 222 h 232"/>
                <a:gd name="T42" fmla="*/ 143 w 198"/>
                <a:gd name="T43" fmla="*/ 229 h 232"/>
                <a:gd name="T44" fmla="*/ 104 w 198"/>
                <a:gd name="T45" fmla="*/ 232 h 232"/>
                <a:gd name="T46" fmla="*/ 91 w 198"/>
                <a:gd name="T47" fmla="*/ 222 h 232"/>
                <a:gd name="T48" fmla="*/ 71 w 198"/>
                <a:gd name="T49" fmla="*/ 224 h 232"/>
                <a:gd name="T50" fmla="*/ 65 w 198"/>
                <a:gd name="T51" fmla="*/ 217 h 232"/>
                <a:gd name="T52" fmla="*/ 48 w 198"/>
                <a:gd name="T53" fmla="*/ 193 h 232"/>
                <a:gd name="T54" fmla="*/ 19 w 198"/>
                <a:gd name="T55" fmla="*/ 173 h 232"/>
                <a:gd name="T56" fmla="*/ 17 w 198"/>
                <a:gd name="T57" fmla="*/ 154 h 232"/>
                <a:gd name="T58" fmla="*/ 9 w 198"/>
                <a:gd name="T59" fmla="*/ 148 h 232"/>
                <a:gd name="T60" fmla="*/ 5 w 198"/>
                <a:gd name="T61" fmla="*/ 128 h 232"/>
                <a:gd name="T62" fmla="*/ 0 w 198"/>
                <a:gd name="T63" fmla="*/ 121 h 232"/>
                <a:gd name="T64" fmla="*/ 11 w 198"/>
                <a:gd name="T65" fmla="*/ 91 h 232"/>
                <a:gd name="T66" fmla="*/ 21 w 198"/>
                <a:gd name="T67" fmla="*/ 90 h 232"/>
                <a:gd name="T68" fmla="*/ 23 w 198"/>
                <a:gd name="T69" fmla="*/ 35 h 232"/>
                <a:gd name="T70" fmla="*/ 38 w 198"/>
                <a:gd name="T71" fmla="*/ 35 h 232"/>
                <a:gd name="T72" fmla="*/ 38 w 198"/>
                <a:gd name="T73" fmla="*/ 10 h 232"/>
                <a:gd name="T74" fmla="*/ 134 w 198"/>
                <a:gd name="T75" fmla="*/ 10 h 232"/>
                <a:gd name="T76" fmla="*/ 140 w 198"/>
                <a:gd name="T77" fmla="*/ 16 h 23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98"/>
                <a:gd name="T118" fmla="*/ 0 h 232"/>
                <a:gd name="T119" fmla="*/ 198 w 198"/>
                <a:gd name="T120" fmla="*/ 232 h 23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98" h="232">
                  <a:moveTo>
                    <a:pt x="140" y="16"/>
                  </a:moveTo>
                  <a:lnTo>
                    <a:pt x="155" y="1"/>
                  </a:lnTo>
                  <a:lnTo>
                    <a:pt x="162" y="0"/>
                  </a:lnTo>
                  <a:lnTo>
                    <a:pt x="178" y="14"/>
                  </a:lnTo>
                  <a:lnTo>
                    <a:pt x="181" y="24"/>
                  </a:lnTo>
                  <a:lnTo>
                    <a:pt x="180" y="46"/>
                  </a:lnTo>
                  <a:lnTo>
                    <a:pt x="198" y="64"/>
                  </a:lnTo>
                  <a:lnTo>
                    <a:pt x="177" y="74"/>
                  </a:lnTo>
                  <a:lnTo>
                    <a:pt x="172" y="96"/>
                  </a:lnTo>
                  <a:lnTo>
                    <a:pt x="173" y="107"/>
                  </a:lnTo>
                  <a:lnTo>
                    <a:pt x="155" y="136"/>
                  </a:lnTo>
                  <a:lnTo>
                    <a:pt x="155" y="148"/>
                  </a:lnTo>
                  <a:lnTo>
                    <a:pt x="145" y="149"/>
                  </a:lnTo>
                  <a:lnTo>
                    <a:pt x="145" y="177"/>
                  </a:lnTo>
                  <a:lnTo>
                    <a:pt x="131" y="177"/>
                  </a:lnTo>
                  <a:lnTo>
                    <a:pt x="133" y="187"/>
                  </a:lnTo>
                  <a:lnTo>
                    <a:pt x="141" y="188"/>
                  </a:lnTo>
                  <a:lnTo>
                    <a:pt x="159" y="212"/>
                  </a:lnTo>
                  <a:lnTo>
                    <a:pt x="164" y="213"/>
                  </a:lnTo>
                  <a:lnTo>
                    <a:pt x="164" y="223"/>
                  </a:lnTo>
                  <a:lnTo>
                    <a:pt x="149" y="222"/>
                  </a:lnTo>
                  <a:lnTo>
                    <a:pt x="143" y="229"/>
                  </a:lnTo>
                  <a:lnTo>
                    <a:pt x="104" y="232"/>
                  </a:lnTo>
                  <a:lnTo>
                    <a:pt x="91" y="222"/>
                  </a:lnTo>
                  <a:lnTo>
                    <a:pt x="71" y="224"/>
                  </a:lnTo>
                  <a:lnTo>
                    <a:pt x="65" y="217"/>
                  </a:lnTo>
                  <a:lnTo>
                    <a:pt x="48" y="193"/>
                  </a:lnTo>
                  <a:lnTo>
                    <a:pt x="19" y="173"/>
                  </a:lnTo>
                  <a:lnTo>
                    <a:pt x="17" y="154"/>
                  </a:lnTo>
                  <a:lnTo>
                    <a:pt x="9" y="148"/>
                  </a:lnTo>
                  <a:lnTo>
                    <a:pt x="5" y="128"/>
                  </a:lnTo>
                  <a:lnTo>
                    <a:pt x="0" y="121"/>
                  </a:lnTo>
                  <a:lnTo>
                    <a:pt x="11" y="91"/>
                  </a:lnTo>
                  <a:lnTo>
                    <a:pt x="21" y="90"/>
                  </a:lnTo>
                  <a:lnTo>
                    <a:pt x="23" y="35"/>
                  </a:lnTo>
                  <a:lnTo>
                    <a:pt x="38" y="35"/>
                  </a:lnTo>
                  <a:lnTo>
                    <a:pt x="38" y="10"/>
                  </a:lnTo>
                  <a:lnTo>
                    <a:pt x="134" y="10"/>
                  </a:lnTo>
                  <a:lnTo>
                    <a:pt x="14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0" name="Freeform 1073"/>
            <p:cNvSpPr>
              <a:spLocks/>
            </p:cNvSpPr>
            <p:nvPr/>
          </p:nvSpPr>
          <p:spPr bwMode="gray">
            <a:xfrm>
              <a:off x="4878425" y="3824170"/>
              <a:ext cx="134938" cy="106363"/>
            </a:xfrm>
            <a:custGeom>
              <a:avLst/>
              <a:gdLst>
                <a:gd name="T0" fmla="*/ 26 w 76"/>
                <a:gd name="T1" fmla="*/ 0 h 65"/>
                <a:gd name="T2" fmla="*/ 32 w 76"/>
                <a:gd name="T3" fmla="*/ 10 h 65"/>
                <a:gd name="T4" fmla="*/ 37 w 76"/>
                <a:gd name="T5" fmla="*/ 20 h 65"/>
                <a:gd name="T6" fmla="*/ 39 w 76"/>
                <a:gd name="T7" fmla="*/ 33 h 65"/>
                <a:gd name="T8" fmla="*/ 49 w 76"/>
                <a:gd name="T9" fmla="*/ 34 h 65"/>
                <a:gd name="T10" fmla="*/ 76 w 76"/>
                <a:gd name="T11" fmla="*/ 58 h 65"/>
                <a:gd name="T12" fmla="*/ 71 w 76"/>
                <a:gd name="T13" fmla="*/ 65 h 65"/>
                <a:gd name="T14" fmla="*/ 58 w 76"/>
                <a:gd name="T15" fmla="*/ 51 h 65"/>
                <a:gd name="T16" fmla="*/ 45 w 76"/>
                <a:gd name="T17" fmla="*/ 39 h 65"/>
                <a:gd name="T18" fmla="*/ 18 w 76"/>
                <a:gd name="T19" fmla="*/ 38 h 65"/>
                <a:gd name="T20" fmla="*/ 17 w 76"/>
                <a:gd name="T21" fmla="*/ 42 h 65"/>
                <a:gd name="T22" fmla="*/ 1 w 76"/>
                <a:gd name="T23" fmla="*/ 43 h 65"/>
                <a:gd name="T24" fmla="*/ 0 w 76"/>
                <a:gd name="T25" fmla="*/ 32 h 65"/>
                <a:gd name="T26" fmla="*/ 3 w 76"/>
                <a:gd name="T27" fmla="*/ 21 h 65"/>
                <a:gd name="T28" fmla="*/ 5 w 76"/>
                <a:gd name="T29" fmla="*/ 10 h 65"/>
                <a:gd name="T30" fmla="*/ 26 w 76"/>
                <a:gd name="T31" fmla="*/ 0 h 6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6"/>
                <a:gd name="T49" fmla="*/ 0 h 65"/>
                <a:gd name="T50" fmla="*/ 76 w 76"/>
                <a:gd name="T51" fmla="*/ 65 h 6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6" h="65">
                  <a:moveTo>
                    <a:pt x="26" y="0"/>
                  </a:moveTo>
                  <a:lnTo>
                    <a:pt x="32" y="10"/>
                  </a:lnTo>
                  <a:lnTo>
                    <a:pt x="37" y="20"/>
                  </a:lnTo>
                  <a:lnTo>
                    <a:pt x="39" y="33"/>
                  </a:lnTo>
                  <a:lnTo>
                    <a:pt x="49" y="34"/>
                  </a:lnTo>
                  <a:lnTo>
                    <a:pt x="76" y="58"/>
                  </a:lnTo>
                  <a:lnTo>
                    <a:pt x="71" y="65"/>
                  </a:lnTo>
                  <a:lnTo>
                    <a:pt x="58" y="51"/>
                  </a:lnTo>
                  <a:lnTo>
                    <a:pt x="45" y="39"/>
                  </a:lnTo>
                  <a:lnTo>
                    <a:pt x="18" y="38"/>
                  </a:lnTo>
                  <a:lnTo>
                    <a:pt x="17" y="42"/>
                  </a:lnTo>
                  <a:lnTo>
                    <a:pt x="1" y="43"/>
                  </a:lnTo>
                  <a:lnTo>
                    <a:pt x="0" y="32"/>
                  </a:lnTo>
                  <a:lnTo>
                    <a:pt x="3" y="21"/>
                  </a:lnTo>
                  <a:lnTo>
                    <a:pt x="5" y="10"/>
                  </a:lnTo>
                  <a:lnTo>
                    <a:pt x="2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1" name="Freeform 1074"/>
            <p:cNvSpPr>
              <a:spLocks/>
            </p:cNvSpPr>
            <p:nvPr/>
          </p:nvSpPr>
          <p:spPr bwMode="gray">
            <a:xfrm>
              <a:off x="4994313" y="3917833"/>
              <a:ext cx="31750" cy="41276"/>
            </a:xfrm>
            <a:custGeom>
              <a:avLst/>
              <a:gdLst>
                <a:gd name="T0" fmla="*/ 17 w 17"/>
                <a:gd name="T1" fmla="*/ 13 h 26"/>
                <a:gd name="T2" fmla="*/ 11 w 17"/>
                <a:gd name="T3" fmla="*/ 17 h 26"/>
                <a:gd name="T4" fmla="*/ 13 w 17"/>
                <a:gd name="T5" fmla="*/ 26 h 26"/>
                <a:gd name="T6" fmla="*/ 0 w 17"/>
                <a:gd name="T7" fmla="*/ 25 h 26"/>
                <a:gd name="T8" fmla="*/ 0 w 17"/>
                <a:gd name="T9" fmla="*/ 16 h 26"/>
                <a:gd name="T10" fmla="*/ 6 w 17"/>
                <a:gd name="T11" fmla="*/ 7 h 26"/>
                <a:gd name="T12" fmla="*/ 11 w 17"/>
                <a:gd name="T13" fmla="*/ 0 h 26"/>
                <a:gd name="T14" fmla="*/ 17 w 17"/>
                <a:gd name="T15" fmla="*/ 13 h 26"/>
                <a:gd name="T16" fmla="*/ 0 60000 65536"/>
                <a:gd name="T17" fmla="*/ 0 60000 65536"/>
                <a:gd name="T18" fmla="*/ 0 60000 65536"/>
                <a:gd name="T19" fmla="*/ 0 60000 65536"/>
                <a:gd name="T20" fmla="*/ 0 60000 65536"/>
                <a:gd name="T21" fmla="*/ 0 60000 65536"/>
                <a:gd name="T22" fmla="*/ 0 60000 65536"/>
                <a:gd name="T23" fmla="*/ 0 60000 65536"/>
                <a:gd name="T24" fmla="*/ 0 w 17"/>
                <a:gd name="T25" fmla="*/ 0 h 26"/>
                <a:gd name="T26" fmla="*/ 17 w 17"/>
                <a:gd name="T27" fmla="*/ 26 h 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7" h="26">
                  <a:moveTo>
                    <a:pt x="17" y="13"/>
                  </a:moveTo>
                  <a:lnTo>
                    <a:pt x="11" y="17"/>
                  </a:lnTo>
                  <a:lnTo>
                    <a:pt x="13" y="26"/>
                  </a:lnTo>
                  <a:lnTo>
                    <a:pt x="0" y="25"/>
                  </a:lnTo>
                  <a:lnTo>
                    <a:pt x="0" y="16"/>
                  </a:lnTo>
                  <a:lnTo>
                    <a:pt x="6" y="7"/>
                  </a:lnTo>
                  <a:lnTo>
                    <a:pt x="11" y="0"/>
                  </a:lnTo>
                  <a:lnTo>
                    <a:pt x="17" y="1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2" name="Freeform 1075"/>
            <p:cNvSpPr>
              <a:spLocks/>
            </p:cNvSpPr>
            <p:nvPr/>
          </p:nvSpPr>
          <p:spPr bwMode="gray">
            <a:xfrm>
              <a:off x="4973675" y="3943233"/>
              <a:ext cx="219075" cy="268287"/>
            </a:xfrm>
            <a:custGeom>
              <a:avLst/>
              <a:gdLst>
                <a:gd name="T0" fmla="*/ 44 w 123"/>
                <a:gd name="T1" fmla="*/ 20 h 162"/>
                <a:gd name="T2" fmla="*/ 58 w 123"/>
                <a:gd name="T3" fmla="*/ 13 h 162"/>
                <a:gd name="T4" fmla="*/ 109 w 123"/>
                <a:gd name="T5" fmla="*/ 6 h 162"/>
                <a:gd name="T6" fmla="*/ 122 w 123"/>
                <a:gd name="T7" fmla="*/ 0 h 162"/>
                <a:gd name="T8" fmla="*/ 123 w 123"/>
                <a:gd name="T9" fmla="*/ 16 h 162"/>
                <a:gd name="T10" fmla="*/ 117 w 123"/>
                <a:gd name="T11" fmla="*/ 23 h 162"/>
                <a:gd name="T12" fmla="*/ 99 w 123"/>
                <a:gd name="T13" fmla="*/ 60 h 162"/>
                <a:gd name="T14" fmla="*/ 60 w 123"/>
                <a:gd name="T15" fmla="*/ 114 h 162"/>
                <a:gd name="T16" fmla="*/ 8 w 123"/>
                <a:gd name="T17" fmla="*/ 162 h 162"/>
                <a:gd name="T18" fmla="*/ 1 w 123"/>
                <a:gd name="T19" fmla="*/ 151 h 162"/>
                <a:gd name="T20" fmla="*/ 0 w 123"/>
                <a:gd name="T21" fmla="*/ 109 h 162"/>
                <a:gd name="T22" fmla="*/ 11 w 123"/>
                <a:gd name="T23" fmla="*/ 101 h 162"/>
                <a:gd name="T24" fmla="*/ 12 w 123"/>
                <a:gd name="T25" fmla="*/ 94 h 162"/>
                <a:gd name="T26" fmla="*/ 30 w 123"/>
                <a:gd name="T27" fmla="*/ 83 h 162"/>
                <a:gd name="T28" fmla="*/ 49 w 123"/>
                <a:gd name="T29" fmla="*/ 81 h 162"/>
                <a:gd name="T30" fmla="*/ 81 w 123"/>
                <a:gd name="T31" fmla="*/ 47 h 162"/>
                <a:gd name="T32" fmla="*/ 38 w 123"/>
                <a:gd name="T33" fmla="*/ 36 h 162"/>
                <a:gd name="T34" fmla="*/ 23 w 123"/>
                <a:gd name="T35" fmla="*/ 20 h 162"/>
                <a:gd name="T36" fmla="*/ 24 w 123"/>
                <a:gd name="T37" fmla="*/ 12 h 162"/>
                <a:gd name="T38" fmla="*/ 29 w 123"/>
                <a:gd name="T39" fmla="*/ 6 h 162"/>
                <a:gd name="T40" fmla="*/ 44 w 123"/>
                <a:gd name="T41" fmla="*/ 20 h 16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23"/>
                <a:gd name="T64" fmla="*/ 0 h 162"/>
                <a:gd name="T65" fmla="*/ 123 w 123"/>
                <a:gd name="T66" fmla="*/ 162 h 16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23" h="162">
                  <a:moveTo>
                    <a:pt x="44" y="20"/>
                  </a:moveTo>
                  <a:lnTo>
                    <a:pt x="58" y="13"/>
                  </a:lnTo>
                  <a:lnTo>
                    <a:pt x="109" y="6"/>
                  </a:lnTo>
                  <a:lnTo>
                    <a:pt x="122" y="0"/>
                  </a:lnTo>
                  <a:lnTo>
                    <a:pt x="123" y="16"/>
                  </a:lnTo>
                  <a:lnTo>
                    <a:pt x="117" y="23"/>
                  </a:lnTo>
                  <a:lnTo>
                    <a:pt x="99" y="60"/>
                  </a:lnTo>
                  <a:lnTo>
                    <a:pt x="60" y="114"/>
                  </a:lnTo>
                  <a:lnTo>
                    <a:pt x="8" y="162"/>
                  </a:lnTo>
                  <a:lnTo>
                    <a:pt x="1" y="151"/>
                  </a:lnTo>
                  <a:lnTo>
                    <a:pt x="0" y="109"/>
                  </a:lnTo>
                  <a:lnTo>
                    <a:pt x="11" y="101"/>
                  </a:lnTo>
                  <a:lnTo>
                    <a:pt x="12" y="94"/>
                  </a:lnTo>
                  <a:lnTo>
                    <a:pt x="30" y="83"/>
                  </a:lnTo>
                  <a:lnTo>
                    <a:pt x="49" y="81"/>
                  </a:lnTo>
                  <a:lnTo>
                    <a:pt x="81" y="47"/>
                  </a:lnTo>
                  <a:lnTo>
                    <a:pt x="38" y="36"/>
                  </a:lnTo>
                  <a:lnTo>
                    <a:pt x="23" y="20"/>
                  </a:lnTo>
                  <a:lnTo>
                    <a:pt x="24" y="12"/>
                  </a:lnTo>
                  <a:lnTo>
                    <a:pt x="29" y="6"/>
                  </a:lnTo>
                  <a:lnTo>
                    <a:pt x="44" y="2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3" name="Freeform 1076"/>
            <p:cNvSpPr>
              <a:spLocks/>
            </p:cNvSpPr>
            <p:nvPr/>
          </p:nvSpPr>
          <p:spPr bwMode="gray">
            <a:xfrm>
              <a:off x="4803812" y="3886083"/>
              <a:ext cx="312738" cy="222250"/>
            </a:xfrm>
            <a:custGeom>
              <a:avLst/>
              <a:gdLst>
                <a:gd name="T0" fmla="*/ 42 w 176"/>
                <a:gd name="T1" fmla="*/ 5 h 134"/>
                <a:gd name="T2" fmla="*/ 58 w 176"/>
                <a:gd name="T3" fmla="*/ 4 h 134"/>
                <a:gd name="T4" fmla="*/ 59 w 176"/>
                <a:gd name="T5" fmla="*/ 0 h 134"/>
                <a:gd name="T6" fmla="*/ 86 w 176"/>
                <a:gd name="T7" fmla="*/ 1 h 134"/>
                <a:gd name="T8" fmla="*/ 112 w 176"/>
                <a:gd name="T9" fmla="*/ 27 h 134"/>
                <a:gd name="T10" fmla="*/ 106 w 176"/>
                <a:gd name="T11" fmla="*/ 36 h 134"/>
                <a:gd name="T12" fmla="*/ 106 w 176"/>
                <a:gd name="T13" fmla="*/ 45 h 134"/>
                <a:gd name="T14" fmla="*/ 119 w 176"/>
                <a:gd name="T15" fmla="*/ 46 h 134"/>
                <a:gd name="T16" fmla="*/ 118 w 176"/>
                <a:gd name="T17" fmla="*/ 54 h 134"/>
                <a:gd name="T18" fmla="*/ 133 w 176"/>
                <a:gd name="T19" fmla="*/ 70 h 134"/>
                <a:gd name="T20" fmla="*/ 176 w 176"/>
                <a:gd name="T21" fmla="*/ 81 h 134"/>
                <a:gd name="T22" fmla="*/ 144 w 176"/>
                <a:gd name="T23" fmla="*/ 115 h 134"/>
                <a:gd name="T24" fmla="*/ 125 w 176"/>
                <a:gd name="T25" fmla="*/ 117 h 134"/>
                <a:gd name="T26" fmla="*/ 107 w 176"/>
                <a:gd name="T27" fmla="*/ 128 h 134"/>
                <a:gd name="T28" fmla="*/ 98 w 176"/>
                <a:gd name="T29" fmla="*/ 131 h 134"/>
                <a:gd name="T30" fmla="*/ 93 w 176"/>
                <a:gd name="T31" fmla="*/ 125 h 134"/>
                <a:gd name="T32" fmla="*/ 78 w 176"/>
                <a:gd name="T33" fmla="*/ 134 h 134"/>
                <a:gd name="T34" fmla="*/ 59 w 176"/>
                <a:gd name="T35" fmla="*/ 132 h 134"/>
                <a:gd name="T36" fmla="*/ 33 w 176"/>
                <a:gd name="T37" fmla="*/ 121 h 134"/>
                <a:gd name="T38" fmla="*/ 33 w 176"/>
                <a:gd name="T39" fmla="*/ 111 h 134"/>
                <a:gd name="T40" fmla="*/ 28 w 176"/>
                <a:gd name="T41" fmla="*/ 110 h 134"/>
                <a:gd name="T42" fmla="*/ 10 w 176"/>
                <a:gd name="T43" fmla="*/ 86 h 134"/>
                <a:gd name="T44" fmla="*/ 2 w 176"/>
                <a:gd name="T45" fmla="*/ 85 h 134"/>
                <a:gd name="T46" fmla="*/ 0 w 176"/>
                <a:gd name="T47" fmla="*/ 75 h 134"/>
                <a:gd name="T48" fmla="*/ 14 w 176"/>
                <a:gd name="T49" fmla="*/ 75 h 134"/>
                <a:gd name="T50" fmla="*/ 14 w 176"/>
                <a:gd name="T51" fmla="*/ 47 h 134"/>
                <a:gd name="T52" fmla="*/ 24 w 176"/>
                <a:gd name="T53" fmla="*/ 46 h 134"/>
                <a:gd name="T54" fmla="*/ 24 w 176"/>
                <a:gd name="T55" fmla="*/ 34 h 134"/>
                <a:gd name="T56" fmla="*/ 42 w 176"/>
                <a:gd name="T57" fmla="*/ 5 h 134"/>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176"/>
                <a:gd name="T88" fmla="*/ 0 h 134"/>
                <a:gd name="T89" fmla="*/ 176 w 176"/>
                <a:gd name="T90" fmla="*/ 134 h 134"/>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176" h="134">
                  <a:moveTo>
                    <a:pt x="42" y="5"/>
                  </a:moveTo>
                  <a:lnTo>
                    <a:pt x="58" y="4"/>
                  </a:lnTo>
                  <a:lnTo>
                    <a:pt x="59" y="0"/>
                  </a:lnTo>
                  <a:lnTo>
                    <a:pt x="86" y="1"/>
                  </a:lnTo>
                  <a:lnTo>
                    <a:pt x="112" y="27"/>
                  </a:lnTo>
                  <a:lnTo>
                    <a:pt x="106" y="36"/>
                  </a:lnTo>
                  <a:lnTo>
                    <a:pt x="106" y="45"/>
                  </a:lnTo>
                  <a:lnTo>
                    <a:pt x="119" y="46"/>
                  </a:lnTo>
                  <a:lnTo>
                    <a:pt x="118" y="54"/>
                  </a:lnTo>
                  <a:lnTo>
                    <a:pt x="133" y="70"/>
                  </a:lnTo>
                  <a:lnTo>
                    <a:pt x="176" y="81"/>
                  </a:lnTo>
                  <a:lnTo>
                    <a:pt x="144" y="115"/>
                  </a:lnTo>
                  <a:lnTo>
                    <a:pt x="125" y="117"/>
                  </a:lnTo>
                  <a:lnTo>
                    <a:pt x="107" y="128"/>
                  </a:lnTo>
                  <a:lnTo>
                    <a:pt x="98" y="131"/>
                  </a:lnTo>
                  <a:lnTo>
                    <a:pt x="93" y="125"/>
                  </a:lnTo>
                  <a:lnTo>
                    <a:pt x="78" y="134"/>
                  </a:lnTo>
                  <a:lnTo>
                    <a:pt x="59" y="132"/>
                  </a:lnTo>
                  <a:lnTo>
                    <a:pt x="33" y="121"/>
                  </a:lnTo>
                  <a:lnTo>
                    <a:pt x="33" y="111"/>
                  </a:lnTo>
                  <a:lnTo>
                    <a:pt x="28" y="110"/>
                  </a:lnTo>
                  <a:lnTo>
                    <a:pt x="10" y="86"/>
                  </a:lnTo>
                  <a:lnTo>
                    <a:pt x="2" y="85"/>
                  </a:lnTo>
                  <a:lnTo>
                    <a:pt x="0" y="75"/>
                  </a:lnTo>
                  <a:lnTo>
                    <a:pt x="14" y="75"/>
                  </a:lnTo>
                  <a:lnTo>
                    <a:pt x="14" y="47"/>
                  </a:lnTo>
                  <a:lnTo>
                    <a:pt x="24" y="46"/>
                  </a:lnTo>
                  <a:lnTo>
                    <a:pt x="24" y="34"/>
                  </a:lnTo>
                  <a:lnTo>
                    <a:pt x="42"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4" name="Freeform 1077"/>
            <p:cNvSpPr>
              <a:spLocks/>
            </p:cNvSpPr>
            <p:nvPr/>
          </p:nvSpPr>
          <p:spPr bwMode="gray">
            <a:xfrm>
              <a:off x="4283112" y="3917833"/>
              <a:ext cx="163513" cy="223837"/>
            </a:xfrm>
            <a:custGeom>
              <a:avLst/>
              <a:gdLst>
                <a:gd name="T0" fmla="*/ 67 w 89"/>
                <a:gd name="T1" fmla="*/ 0 h 135"/>
                <a:gd name="T2" fmla="*/ 74 w 89"/>
                <a:gd name="T3" fmla="*/ 10 h 135"/>
                <a:gd name="T4" fmla="*/ 75 w 89"/>
                <a:gd name="T5" fmla="*/ 29 h 135"/>
                <a:gd name="T6" fmla="*/ 80 w 89"/>
                <a:gd name="T7" fmla="*/ 36 h 135"/>
                <a:gd name="T8" fmla="*/ 65 w 89"/>
                <a:gd name="T9" fmla="*/ 36 h 135"/>
                <a:gd name="T10" fmla="*/ 63 w 89"/>
                <a:gd name="T11" fmla="*/ 43 h 135"/>
                <a:gd name="T12" fmla="*/ 85 w 89"/>
                <a:gd name="T13" fmla="*/ 67 h 135"/>
                <a:gd name="T14" fmla="*/ 70 w 89"/>
                <a:gd name="T15" fmla="*/ 80 h 135"/>
                <a:gd name="T16" fmla="*/ 70 w 89"/>
                <a:gd name="T17" fmla="*/ 91 h 135"/>
                <a:gd name="T18" fmla="*/ 78 w 89"/>
                <a:gd name="T19" fmla="*/ 110 h 135"/>
                <a:gd name="T20" fmla="*/ 89 w 89"/>
                <a:gd name="T21" fmla="*/ 123 h 135"/>
                <a:gd name="T22" fmla="*/ 87 w 89"/>
                <a:gd name="T23" fmla="*/ 133 h 135"/>
                <a:gd name="T24" fmla="*/ 73 w 89"/>
                <a:gd name="T25" fmla="*/ 135 h 135"/>
                <a:gd name="T26" fmla="*/ 73 w 89"/>
                <a:gd name="T27" fmla="*/ 129 h 135"/>
                <a:gd name="T28" fmla="*/ 13 w 89"/>
                <a:gd name="T29" fmla="*/ 129 h 135"/>
                <a:gd name="T30" fmla="*/ 13 w 89"/>
                <a:gd name="T31" fmla="*/ 110 h 135"/>
                <a:gd name="T32" fmla="*/ 7 w 89"/>
                <a:gd name="T33" fmla="*/ 105 h 135"/>
                <a:gd name="T34" fmla="*/ 0 w 89"/>
                <a:gd name="T35" fmla="*/ 100 h 135"/>
                <a:gd name="T36" fmla="*/ 1 w 89"/>
                <a:gd name="T37" fmla="*/ 87 h 135"/>
                <a:gd name="T38" fmla="*/ 16 w 89"/>
                <a:gd name="T39" fmla="*/ 73 h 135"/>
                <a:gd name="T40" fmla="*/ 23 w 89"/>
                <a:gd name="T41" fmla="*/ 73 h 135"/>
                <a:gd name="T42" fmla="*/ 30 w 89"/>
                <a:gd name="T43" fmla="*/ 80 h 135"/>
                <a:gd name="T44" fmla="*/ 61 w 89"/>
                <a:gd name="T45" fmla="*/ 22 h 135"/>
                <a:gd name="T46" fmla="*/ 69 w 89"/>
                <a:gd name="T47" fmla="*/ 21 h 135"/>
                <a:gd name="T48" fmla="*/ 68 w 89"/>
                <a:gd name="T49" fmla="*/ 11 h 135"/>
                <a:gd name="T50" fmla="*/ 67 w 89"/>
                <a:gd name="T51" fmla="*/ 0 h 13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9"/>
                <a:gd name="T79" fmla="*/ 0 h 135"/>
                <a:gd name="T80" fmla="*/ 89 w 89"/>
                <a:gd name="T81" fmla="*/ 135 h 13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9" h="135">
                  <a:moveTo>
                    <a:pt x="67" y="0"/>
                  </a:moveTo>
                  <a:lnTo>
                    <a:pt x="74" y="10"/>
                  </a:lnTo>
                  <a:lnTo>
                    <a:pt x="75" y="29"/>
                  </a:lnTo>
                  <a:lnTo>
                    <a:pt x="80" y="36"/>
                  </a:lnTo>
                  <a:lnTo>
                    <a:pt x="65" y="36"/>
                  </a:lnTo>
                  <a:lnTo>
                    <a:pt x="63" y="43"/>
                  </a:lnTo>
                  <a:lnTo>
                    <a:pt x="85" y="67"/>
                  </a:lnTo>
                  <a:lnTo>
                    <a:pt x="70" y="80"/>
                  </a:lnTo>
                  <a:lnTo>
                    <a:pt x="70" y="91"/>
                  </a:lnTo>
                  <a:lnTo>
                    <a:pt x="78" y="110"/>
                  </a:lnTo>
                  <a:lnTo>
                    <a:pt x="89" y="123"/>
                  </a:lnTo>
                  <a:lnTo>
                    <a:pt x="87" y="133"/>
                  </a:lnTo>
                  <a:lnTo>
                    <a:pt x="73" y="135"/>
                  </a:lnTo>
                  <a:lnTo>
                    <a:pt x="73" y="129"/>
                  </a:lnTo>
                  <a:lnTo>
                    <a:pt x="13" y="129"/>
                  </a:lnTo>
                  <a:lnTo>
                    <a:pt x="13" y="110"/>
                  </a:lnTo>
                  <a:lnTo>
                    <a:pt x="7" y="105"/>
                  </a:lnTo>
                  <a:lnTo>
                    <a:pt x="0" y="100"/>
                  </a:lnTo>
                  <a:lnTo>
                    <a:pt x="1" y="87"/>
                  </a:lnTo>
                  <a:lnTo>
                    <a:pt x="16" y="73"/>
                  </a:lnTo>
                  <a:lnTo>
                    <a:pt x="23" y="73"/>
                  </a:lnTo>
                  <a:lnTo>
                    <a:pt x="30" y="80"/>
                  </a:lnTo>
                  <a:lnTo>
                    <a:pt x="61" y="22"/>
                  </a:lnTo>
                  <a:lnTo>
                    <a:pt x="69" y="21"/>
                  </a:lnTo>
                  <a:lnTo>
                    <a:pt x="68" y="11"/>
                  </a:lnTo>
                  <a:lnTo>
                    <a:pt x="6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5" name="Freeform 1078"/>
            <p:cNvSpPr>
              <a:spLocks/>
            </p:cNvSpPr>
            <p:nvPr/>
          </p:nvSpPr>
          <p:spPr bwMode="gray">
            <a:xfrm>
              <a:off x="4160875" y="3901958"/>
              <a:ext cx="249237" cy="185737"/>
            </a:xfrm>
            <a:custGeom>
              <a:avLst/>
              <a:gdLst>
                <a:gd name="T0" fmla="*/ 71 w 140"/>
                <a:gd name="T1" fmla="*/ 110 h 113"/>
                <a:gd name="T2" fmla="*/ 48 w 140"/>
                <a:gd name="T3" fmla="*/ 113 h 113"/>
                <a:gd name="T4" fmla="*/ 33 w 140"/>
                <a:gd name="T5" fmla="*/ 112 h 113"/>
                <a:gd name="T6" fmla="*/ 34 w 140"/>
                <a:gd name="T7" fmla="*/ 100 h 113"/>
                <a:gd name="T8" fmla="*/ 17 w 140"/>
                <a:gd name="T9" fmla="*/ 89 h 113"/>
                <a:gd name="T10" fmla="*/ 1 w 140"/>
                <a:gd name="T11" fmla="*/ 88 h 113"/>
                <a:gd name="T12" fmla="*/ 0 w 140"/>
                <a:gd name="T13" fmla="*/ 60 h 113"/>
                <a:gd name="T14" fmla="*/ 16 w 140"/>
                <a:gd name="T15" fmla="*/ 40 h 113"/>
                <a:gd name="T16" fmla="*/ 7 w 140"/>
                <a:gd name="T17" fmla="*/ 32 h 113"/>
                <a:gd name="T18" fmla="*/ 9 w 140"/>
                <a:gd name="T19" fmla="*/ 26 h 113"/>
                <a:gd name="T20" fmla="*/ 18 w 140"/>
                <a:gd name="T21" fmla="*/ 1 h 113"/>
                <a:gd name="T22" fmla="*/ 41 w 140"/>
                <a:gd name="T23" fmla="*/ 1 h 113"/>
                <a:gd name="T24" fmla="*/ 52 w 140"/>
                <a:gd name="T25" fmla="*/ 10 h 113"/>
                <a:gd name="T26" fmla="*/ 60 w 140"/>
                <a:gd name="T27" fmla="*/ 6 h 113"/>
                <a:gd name="T28" fmla="*/ 81 w 140"/>
                <a:gd name="T29" fmla="*/ 13 h 113"/>
                <a:gd name="T30" fmla="*/ 86 w 140"/>
                <a:gd name="T31" fmla="*/ 7 h 113"/>
                <a:gd name="T32" fmla="*/ 112 w 140"/>
                <a:gd name="T33" fmla="*/ 10 h 113"/>
                <a:gd name="T34" fmla="*/ 128 w 140"/>
                <a:gd name="T35" fmla="*/ 0 h 113"/>
                <a:gd name="T36" fmla="*/ 138 w 140"/>
                <a:gd name="T37" fmla="*/ 10 h 113"/>
                <a:gd name="T38" fmla="*/ 140 w 140"/>
                <a:gd name="T39" fmla="*/ 31 h 113"/>
                <a:gd name="T40" fmla="*/ 132 w 140"/>
                <a:gd name="T41" fmla="*/ 32 h 113"/>
                <a:gd name="T42" fmla="*/ 101 w 140"/>
                <a:gd name="T43" fmla="*/ 90 h 113"/>
                <a:gd name="T44" fmla="*/ 94 w 140"/>
                <a:gd name="T45" fmla="*/ 83 h 113"/>
                <a:gd name="T46" fmla="*/ 87 w 140"/>
                <a:gd name="T47" fmla="*/ 83 h 113"/>
                <a:gd name="T48" fmla="*/ 72 w 140"/>
                <a:gd name="T49" fmla="*/ 97 h 113"/>
                <a:gd name="T50" fmla="*/ 71 w 140"/>
                <a:gd name="T51" fmla="*/ 110 h 11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40"/>
                <a:gd name="T79" fmla="*/ 0 h 113"/>
                <a:gd name="T80" fmla="*/ 140 w 140"/>
                <a:gd name="T81" fmla="*/ 113 h 11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40" h="113">
                  <a:moveTo>
                    <a:pt x="71" y="110"/>
                  </a:moveTo>
                  <a:lnTo>
                    <a:pt x="48" y="113"/>
                  </a:lnTo>
                  <a:lnTo>
                    <a:pt x="33" y="112"/>
                  </a:lnTo>
                  <a:lnTo>
                    <a:pt x="34" y="100"/>
                  </a:lnTo>
                  <a:lnTo>
                    <a:pt x="17" y="89"/>
                  </a:lnTo>
                  <a:lnTo>
                    <a:pt x="1" y="88"/>
                  </a:lnTo>
                  <a:lnTo>
                    <a:pt x="0" y="60"/>
                  </a:lnTo>
                  <a:lnTo>
                    <a:pt x="16" y="40"/>
                  </a:lnTo>
                  <a:lnTo>
                    <a:pt x="7" y="32"/>
                  </a:lnTo>
                  <a:lnTo>
                    <a:pt x="9" y="26"/>
                  </a:lnTo>
                  <a:lnTo>
                    <a:pt x="18" y="1"/>
                  </a:lnTo>
                  <a:lnTo>
                    <a:pt x="41" y="1"/>
                  </a:lnTo>
                  <a:lnTo>
                    <a:pt x="52" y="10"/>
                  </a:lnTo>
                  <a:lnTo>
                    <a:pt x="60" y="6"/>
                  </a:lnTo>
                  <a:lnTo>
                    <a:pt x="81" y="13"/>
                  </a:lnTo>
                  <a:lnTo>
                    <a:pt x="86" y="7"/>
                  </a:lnTo>
                  <a:lnTo>
                    <a:pt x="112" y="10"/>
                  </a:lnTo>
                  <a:lnTo>
                    <a:pt x="128" y="0"/>
                  </a:lnTo>
                  <a:lnTo>
                    <a:pt x="138" y="10"/>
                  </a:lnTo>
                  <a:lnTo>
                    <a:pt x="140" y="31"/>
                  </a:lnTo>
                  <a:lnTo>
                    <a:pt x="132" y="32"/>
                  </a:lnTo>
                  <a:lnTo>
                    <a:pt x="101" y="90"/>
                  </a:lnTo>
                  <a:lnTo>
                    <a:pt x="94" y="83"/>
                  </a:lnTo>
                  <a:lnTo>
                    <a:pt x="87" y="83"/>
                  </a:lnTo>
                  <a:lnTo>
                    <a:pt x="72" y="97"/>
                  </a:lnTo>
                  <a:lnTo>
                    <a:pt x="71" y="1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6" name="Freeform 1079"/>
            <p:cNvSpPr>
              <a:spLocks/>
            </p:cNvSpPr>
            <p:nvPr/>
          </p:nvSpPr>
          <p:spPr bwMode="gray">
            <a:xfrm>
              <a:off x="4116425" y="3930533"/>
              <a:ext cx="76200" cy="119062"/>
            </a:xfrm>
            <a:custGeom>
              <a:avLst/>
              <a:gdLst>
                <a:gd name="T0" fmla="*/ 15 w 40"/>
                <a:gd name="T1" fmla="*/ 2 h 73"/>
                <a:gd name="T2" fmla="*/ 25 w 40"/>
                <a:gd name="T3" fmla="*/ 0 h 73"/>
                <a:gd name="T4" fmla="*/ 33 w 40"/>
                <a:gd name="T5" fmla="*/ 8 h 73"/>
                <a:gd name="T6" fmla="*/ 31 w 40"/>
                <a:gd name="T7" fmla="*/ 14 h 73"/>
                <a:gd name="T8" fmla="*/ 40 w 40"/>
                <a:gd name="T9" fmla="*/ 22 h 73"/>
                <a:gd name="T10" fmla="*/ 24 w 40"/>
                <a:gd name="T11" fmla="*/ 42 h 73"/>
                <a:gd name="T12" fmla="*/ 25 w 40"/>
                <a:gd name="T13" fmla="*/ 70 h 73"/>
                <a:gd name="T14" fmla="*/ 9 w 40"/>
                <a:gd name="T15" fmla="*/ 73 h 73"/>
                <a:gd name="T16" fmla="*/ 9 w 40"/>
                <a:gd name="T17" fmla="*/ 37 h 73"/>
                <a:gd name="T18" fmla="*/ 0 w 40"/>
                <a:gd name="T19" fmla="*/ 25 h 73"/>
                <a:gd name="T20" fmla="*/ 3 w 40"/>
                <a:gd name="T21" fmla="*/ 16 h 73"/>
                <a:gd name="T22" fmla="*/ 15 w 40"/>
                <a:gd name="T23" fmla="*/ 13 h 73"/>
                <a:gd name="T24" fmla="*/ 15 w 40"/>
                <a:gd name="T25" fmla="*/ 2 h 7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0"/>
                <a:gd name="T40" fmla="*/ 0 h 73"/>
                <a:gd name="T41" fmla="*/ 40 w 40"/>
                <a:gd name="T42" fmla="*/ 73 h 7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0" h="73">
                  <a:moveTo>
                    <a:pt x="15" y="2"/>
                  </a:moveTo>
                  <a:lnTo>
                    <a:pt x="25" y="0"/>
                  </a:lnTo>
                  <a:lnTo>
                    <a:pt x="33" y="8"/>
                  </a:lnTo>
                  <a:lnTo>
                    <a:pt x="31" y="14"/>
                  </a:lnTo>
                  <a:lnTo>
                    <a:pt x="40" y="22"/>
                  </a:lnTo>
                  <a:lnTo>
                    <a:pt x="24" y="42"/>
                  </a:lnTo>
                  <a:lnTo>
                    <a:pt x="25" y="70"/>
                  </a:lnTo>
                  <a:lnTo>
                    <a:pt x="9" y="73"/>
                  </a:lnTo>
                  <a:lnTo>
                    <a:pt x="9" y="37"/>
                  </a:lnTo>
                  <a:lnTo>
                    <a:pt x="0" y="25"/>
                  </a:lnTo>
                  <a:lnTo>
                    <a:pt x="3" y="16"/>
                  </a:lnTo>
                  <a:lnTo>
                    <a:pt x="15" y="13"/>
                  </a:lnTo>
                  <a:lnTo>
                    <a:pt x="15" y="2"/>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7" name="Freeform 1080"/>
            <p:cNvSpPr>
              <a:spLocks/>
            </p:cNvSpPr>
            <p:nvPr/>
          </p:nvSpPr>
          <p:spPr bwMode="gray">
            <a:xfrm>
              <a:off x="4092612" y="3959108"/>
              <a:ext cx="44450" cy="100012"/>
            </a:xfrm>
            <a:custGeom>
              <a:avLst/>
              <a:gdLst>
                <a:gd name="T0" fmla="*/ 22 w 22"/>
                <a:gd name="T1" fmla="*/ 57 h 60"/>
                <a:gd name="T2" fmla="*/ 12 w 22"/>
                <a:gd name="T3" fmla="*/ 60 h 60"/>
                <a:gd name="T4" fmla="*/ 9 w 22"/>
                <a:gd name="T5" fmla="*/ 36 h 60"/>
                <a:gd name="T6" fmla="*/ 6 w 22"/>
                <a:gd name="T7" fmla="*/ 25 h 60"/>
                <a:gd name="T8" fmla="*/ 8 w 22"/>
                <a:gd name="T9" fmla="*/ 14 h 60"/>
                <a:gd name="T10" fmla="*/ 0 w 22"/>
                <a:gd name="T11" fmla="*/ 0 h 60"/>
                <a:gd name="T12" fmla="*/ 16 w 22"/>
                <a:gd name="T13" fmla="*/ 0 h 60"/>
                <a:gd name="T14" fmla="*/ 13 w 22"/>
                <a:gd name="T15" fmla="*/ 9 h 60"/>
                <a:gd name="T16" fmla="*/ 22 w 22"/>
                <a:gd name="T17" fmla="*/ 21 h 60"/>
                <a:gd name="T18" fmla="*/ 22 w 22"/>
                <a:gd name="T19" fmla="*/ 57 h 6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2"/>
                <a:gd name="T31" fmla="*/ 0 h 60"/>
                <a:gd name="T32" fmla="*/ 22 w 22"/>
                <a:gd name="T33" fmla="*/ 60 h 6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2" h="60">
                  <a:moveTo>
                    <a:pt x="22" y="57"/>
                  </a:moveTo>
                  <a:lnTo>
                    <a:pt x="12" y="60"/>
                  </a:lnTo>
                  <a:lnTo>
                    <a:pt x="9" y="36"/>
                  </a:lnTo>
                  <a:lnTo>
                    <a:pt x="6" y="25"/>
                  </a:lnTo>
                  <a:lnTo>
                    <a:pt x="8" y="14"/>
                  </a:lnTo>
                  <a:lnTo>
                    <a:pt x="0" y="0"/>
                  </a:lnTo>
                  <a:lnTo>
                    <a:pt x="16" y="0"/>
                  </a:lnTo>
                  <a:lnTo>
                    <a:pt x="13" y="9"/>
                  </a:lnTo>
                  <a:lnTo>
                    <a:pt x="22" y="21"/>
                  </a:lnTo>
                  <a:lnTo>
                    <a:pt x="22" y="57"/>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8" name="Freeform 1081"/>
            <p:cNvSpPr>
              <a:spLocks/>
            </p:cNvSpPr>
            <p:nvPr/>
          </p:nvSpPr>
          <p:spPr bwMode="gray">
            <a:xfrm>
              <a:off x="3838612" y="3679708"/>
              <a:ext cx="357188" cy="292100"/>
            </a:xfrm>
            <a:custGeom>
              <a:avLst/>
              <a:gdLst>
                <a:gd name="T0" fmla="*/ 91 w 196"/>
                <a:gd name="T1" fmla="*/ 0 h 178"/>
                <a:gd name="T2" fmla="*/ 158 w 196"/>
                <a:gd name="T3" fmla="*/ 46 h 178"/>
                <a:gd name="T4" fmla="*/ 169 w 196"/>
                <a:gd name="T5" fmla="*/ 56 h 178"/>
                <a:gd name="T6" fmla="*/ 183 w 196"/>
                <a:gd name="T7" fmla="*/ 62 h 178"/>
                <a:gd name="T8" fmla="*/ 182 w 196"/>
                <a:gd name="T9" fmla="*/ 73 h 178"/>
                <a:gd name="T10" fmla="*/ 196 w 196"/>
                <a:gd name="T11" fmla="*/ 72 h 178"/>
                <a:gd name="T12" fmla="*/ 194 w 196"/>
                <a:gd name="T13" fmla="*/ 104 h 178"/>
                <a:gd name="T14" fmla="*/ 186 w 196"/>
                <a:gd name="T15" fmla="*/ 117 h 178"/>
                <a:gd name="T16" fmla="*/ 160 w 196"/>
                <a:gd name="T17" fmla="*/ 121 h 178"/>
                <a:gd name="T18" fmla="*/ 150 w 196"/>
                <a:gd name="T19" fmla="*/ 121 h 178"/>
                <a:gd name="T20" fmla="*/ 135 w 196"/>
                <a:gd name="T21" fmla="*/ 121 h 178"/>
                <a:gd name="T22" fmla="*/ 115 w 196"/>
                <a:gd name="T23" fmla="*/ 129 h 178"/>
                <a:gd name="T24" fmla="*/ 102 w 196"/>
                <a:gd name="T25" fmla="*/ 142 h 178"/>
                <a:gd name="T26" fmla="*/ 96 w 196"/>
                <a:gd name="T27" fmla="*/ 140 h 178"/>
                <a:gd name="T28" fmla="*/ 89 w 196"/>
                <a:gd name="T29" fmla="*/ 159 h 178"/>
                <a:gd name="T30" fmla="*/ 81 w 196"/>
                <a:gd name="T31" fmla="*/ 160 h 178"/>
                <a:gd name="T32" fmla="*/ 79 w 196"/>
                <a:gd name="T33" fmla="*/ 177 h 178"/>
                <a:gd name="T34" fmla="*/ 48 w 196"/>
                <a:gd name="T35" fmla="*/ 178 h 178"/>
                <a:gd name="T36" fmla="*/ 43 w 196"/>
                <a:gd name="T37" fmla="*/ 164 h 178"/>
                <a:gd name="T38" fmla="*/ 38 w 196"/>
                <a:gd name="T39" fmla="*/ 152 h 178"/>
                <a:gd name="T40" fmla="*/ 19 w 196"/>
                <a:gd name="T41" fmla="*/ 158 h 178"/>
                <a:gd name="T42" fmla="*/ 10 w 196"/>
                <a:gd name="T43" fmla="*/ 156 h 178"/>
                <a:gd name="T44" fmla="*/ 9 w 196"/>
                <a:gd name="T45" fmla="*/ 152 h 178"/>
                <a:gd name="T46" fmla="*/ 9 w 196"/>
                <a:gd name="T47" fmla="*/ 149 h 178"/>
                <a:gd name="T48" fmla="*/ 7 w 196"/>
                <a:gd name="T49" fmla="*/ 143 h 178"/>
                <a:gd name="T50" fmla="*/ 3 w 196"/>
                <a:gd name="T51" fmla="*/ 137 h 178"/>
                <a:gd name="T52" fmla="*/ 2 w 196"/>
                <a:gd name="T53" fmla="*/ 129 h 178"/>
                <a:gd name="T54" fmla="*/ 0 w 196"/>
                <a:gd name="T55" fmla="*/ 124 h 178"/>
                <a:gd name="T56" fmla="*/ 5 w 196"/>
                <a:gd name="T57" fmla="*/ 114 h 178"/>
                <a:gd name="T58" fmla="*/ 80 w 196"/>
                <a:gd name="T59" fmla="*/ 115 h 178"/>
                <a:gd name="T60" fmla="*/ 81 w 196"/>
                <a:gd name="T61" fmla="*/ 107 h 178"/>
                <a:gd name="T62" fmla="*/ 76 w 196"/>
                <a:gd name="T63" fmla="*/ 101 h 178"/>
                <a:gd name="T64" fmla="*/ 67 w 196"/>
                <a:gd name="T65" fmla="*/ 0 h 178"/>
                <a:gd name="T66" fmla="*/ 91 w 196"/>
                <a:gd name="T67" fmla="*/ 0 h 17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96"/>
                <a:gd name="T103" fmla="*/ 0 h 178"/>
                <a:gd name="T104" fmla="*/ 196 w 196"/>
                <a:gd name="T105" fmla="*/ 178 h 17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96" h="178">
                  <a:moveTo>
                    <a:pt x="91" y="0"/>
                  </a:moveTo>
                  <a:lnTo>
                    <a:pt x="158" y="46"/>
                  </a:lnTo>
                  <a:lnTo>
                    <a:pt x="169" y="56"/>
                  </a:lnTo>
                  <a:lnTo>
                    <a:pt x="183" y="62"/>
                  </a:lnTo>
                  <a:lnTo>
                    <a:pt x="182" y="73"/>
                  </a:lnTo>
                  <a:lnTo>
                    <a:pt x="196" y="72"/>
                  </a:lnTo>
                  <a:lnTo>
                    <a:pt x="194" y="104"/>
                  </a:lnTo>
                  <a:lnTo>
                    <a:pt x="186" y="117"/>
                  </a:lnTo>
                  <a:lnTo>
                    <a:pt x="160" y="121"/>
                  </a:lnTo>
                  <a:lnTo>
                    <a:pt x="150" y="121"/>
                  </a:lnTo>
                  <a:lnTo>
                    <a:pt x="135" y="121"/>
                  </a:lnTo>
                  <a:lnTo>
                    <a:pt x="115" y="129"/>
                  </a:lnTo>
                  <a:lnTo>
                    <a:pt x="102" y="142"/>
                  </a:lnTo>
                  <a:lnTo>
                    <a:pt x="96" y="140"/>
                  </a:lnTo>
                  <a:lnTo>
                    <a:pt x="89" y="159"/>
                  </a:lnTo>
                  <a:lnTo>
                    <a:pt x="81" y="160"/>
                  </a:lnTo>
                  <a:lnTo>
                    <a:pt x="79" y="177"/>
                  </a:lnTo>
                  <a:lnTo>
                    <a:pt x="48" y="178"/>
                  </a:lnTo>
                  <a:lnTo>
                    <a:pt x="43" y="164"/>
                  </a:lnTo>
                  <a:lnTo>
                    <a:pt x="38" y="152"/>
                  </a:lnTo>
                  <a:lnTo>
                    <a:pt x="19" y="158"/>
                  </a:lnTo>
                  <a:lnTo>
                    <a:pt x="10" y="156"/>
                  </a:lnTo>
                  <a:lnTo>
                    <a:pt x="9" y="152"/>
                  </a:lnTo>
                  <a:lnTo>
                    <a:pt x="9" y="149"/>
                  </a:lnTo>
                  <a:lnTo>
                    <a:pt x="7" y="143"/>
                  </a:lnTo>
                  <a:lnTo>
                    <a:pt x="3" y="137"/>
                  </a:lnTo>
                  <a:lnTo>
                    <a:pt x="2" y="129"/>
                  </a:lnTo>
                  <a:lnTo>
                    <a:pt x="0" y="124"/>
                  </a:lnTo>
                  <a:lnTo>
                    <a:pt x="5" y="114"/>
                  </a:lnTo>
                  <a:lnTo>
                    <a:pt x="80" y="115"/>
                  </a:lnTo>
                  <a:lnTo>
                    <a:pt x="81" y="107"/>
                  </a:lnTo>
                  <a:lnTo>
                    <a:pt x="76" y="101"/>
                  </a:lnTo>
                  <a:lnTo>
                    <a:pt x="67" y="0"/>
                  </a:lnTo>
                  <a:lnTo>
                    <a:pt x="9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59" name="Freeform 1082"/>
            <p:cNvSpPr>
              <a:spLocks/>
            </p:cNvSpPr>
            <p:nvPr/>
          </p:nvSpPr>
          <p:spPr bwMode="gray">
            <a:xfrm>
              <a:off x="3981487" y="3878145"/>
              <a:ext cx="158750" cy="111125"/>
            </a:xfrm>
            <a:custGeom>
              <a:avLst/>
              <a:gdLst>
                <a:gd name="T0" fmla="*/ 32 w 90"/>
                <a:gd name="T1" fmla="*/ 48 h 66"/>
                <a:gd name="T2" fmla="*/ 32 w 90"/>
                <a:gd name="T3" fmla="*/ 64 h 66"/>
                <a:gd name="T4" fmla="*/ 22 w 90"/>
                <a:gd name="T5" fmla="*/ 60 h 66"/>
                <a:gd name="T6" fmla="*/ 14 w 90"/>
                <a:gd name="T7" fmla="*/ 66 h 66"/>
                <a:gd name="T8" fmla="*/ 0 w 90"/>
                <a:gd name="T9" fmla="*/ 56 h 66"/>
                <a:gd name="T10" fmla="*/ 2 w 90"/>
                <a:gd name="T11" fmla="*/ 39 h 66"/>
                <a:gd name="T12" fmla="*/ 10 w 90"/>
                <a:gd name="T13" fmla="*/ 38 h 66"/>
                <a:gd name="T14" fmla="*/ 17 w 90"/>
                <a:gd name="T15" fmla="*/ 19 h 66"/>
                <a:gd name="T16" fmla="*/ 23 w 90"/>
                <a:gd name="T17" fmla="*/ 21 h 66"/>
                <a:gd name="T18" fmla="*/ 36 w 90"/>
                <a:gd name="T19" fmla="*/ 8 h 66"/>
                <a:gd name="T20" fmla="*/ 56 w 90"/>
                <a:gd name="T21" fmla="*/ 0 h 66"/>
                <a:gd name="T22" fmla="*/ 71 w 90"/>
                <a:gd name="T23" fmla="*/ 0 h 66"/>
                <a:gd name="T24" fmla="*/ 68 w 90"/>
                <a:gd name="T25" fmla="*/ 7 h 66"/>
                <a:gd name="T26" fmla="*/ 69 w 90"/>
                <a:gd name="T27" fmla="*/ 10 h 66"/>
                <a:gd name="T28" fmla="*/ 78 w 90"/>
                <a:gd name="T29" fmla="*/ 21 h 66"/>
                <a:gd name="T30" fmla="*/ 77 w 90"/>
                <a:gd name="T31" fmla="*/ 26 h 66"/>
                <a:gd name="T32" fmla="*/ 90 w 90"/>
                <a:gd name="T33" fmla="*/ 34 h 66"/>
                <a:gd name="T34" fmla="*/ 90 w 90"/>
                <a:gd name="T35" fmla="*/ 45 h 66"/>
                <a:gd name="T36" fmla="*/ 78 w 90"/>
                <a:gd name="T37" fmla="*/ 48 h 66"/>
                <a:gd name="T38" fmla="*/ 62 w 90"/>
                <a:gd name="T39" fmla="*/ 48 h 66"/>
                <a:gd name="T40" fmla="*/ 32 w 90"/>
                <a:gd name="T41" fmla="*/ 48 h 6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
                <a:gd name="T64" fmla="*/ 0 h 66"/>
                <a:gd name="T65" fmla="*/ 90 w 90"/>
                <a:gd name="T66" fmla="*/ 66 h 6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 h="66">
                  <a:moveTo>
                    <a:pt x="32" y="48"/>
                  </a:moveTo>
                  <a:lnTo>
                    <a:pt x="32" y="64"/>
                  </a:lnTo>
                  <a:lnTo>
                    <a:pt x="22" y="60"/>
                  </a:lnTo>
                  <a:lnTo>
                    <a:pt x="14" y="66"/>
                  </a:lnTo>
                  <a:lnTo>
                    <a:pt x="0" y="56"/>
                  </a:lnTo>
                  <a:lnTo>
                    <a:pt x="2" y="39"/>
                  </a:lnTo>
                  <a:lnTo>
                    <a:pt x="10" y="38"/>
                  </a:lnTo>
                  <a:lnTo>
                    <a:pt x="17" y="19"/>
                  </a:lnTo>
                  <a:lnTo>
                    <a:pt x="23" y="21"/>
                  </a:lnTo>
                  <a:lnTo>
                    <a:pt x="36" y="8"/>
                  </a:lnTo>
                  <a:lnTo>
                    <a:pt x="56" y="0"/>
                  </a:lnTo>
                  <a:lnTo>
                    <a:pt x="71" y="0"/>
                  </a:lnTo>
                  <a:lnTo>
                    <a:pt x="68" y="7"/>
                  </a:lnTo>
                  <a:lnTo>
                    <a:pt x="69" y="10"/>
                  </a:lnTo>
                  <a:lnTo>
                    <a:pt x="78" y="21"/>
                  </a:lnTo>
                  <a:lnTo>
                    <a:pt x="77" y="26"/>
                  </a:lnTo>
                  <a:lnTo>
                    <a:pt x="90" y="34"/>
                  </a:lnTo>
                  <a:lnTo>
                    <a:pt x="90" y="45"/>
                  </a:lnTo>
                  <a:lnTo>
                    <a:pt x="78" y="48"/>
                  </a:lnTo>
                  <a:lnTo>
                    <a:pt x="62" y="48"/>
                  </a:lnTo>
                  <a:lnTo>
                    <a:pt x="32" y="4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0" name="Freeform 1083"/>
            <p:cNvSpPr>
              <a:spLocks/>
            </p:cNvSpPr>
            <p:nvPr/>
          </p:nvSpPr>
          <p:spPr bwMode="gray">
            <a:xfrm>
              <a:off x="4033875" y="3959108"/>
              <a:ext cx="82550" cy="120650"/>
            </a:xfrm>
            <a:custGeom>
              <a:avLst/>
              <a:gdLst>
                <a:gd name="T0" fmla="*/ 46 w 46"/>
                <a:gd name="T1" fmla="*/ 60 h 75"/>
                <a:gd name="T2" fmla="*/ 37 w 46"/>
                <a:gd name="T3" fmla="*/ 63 h 75"/>
                <a:gd name="T4" fmla="*/ 28 w 46"/>
                <a:gd name="T5" fmla="*/ 72 h 75"/>
                <a:gd name="T6" fmla="*/ 15 w 46"/>
                <a:gd name="T7" fmla="*/ 75 h 75"/>
                <a:gd name="T8" fmla="*/ 5 w 46"/>
                <a:gd name="T9" fmla="*/ 71 h 75"/>
                <a:gd name="T10" fmla="*/ 0 w 46"/>
                <a:gd name="T11" fmla="*/ 53 h 75"/>
                <a:gd name="T12" fmla="*/ 7 w 46"/>
                <a:gd name="T13" fmla="*/ 37 h 75"/>
                <a:gd name="T14" fmla="*/ 4 w 46"/>
                <a:gd name="T15" fmla="*/ 16 h 75"/>
                <a:gd name="T16" fmla="*/ 4 w 46"/>
                <a:gd name="T17" fmla="*/ 0 h 75"/>
                <a:gd name="T18" fmla="*/ 34 w 46"/>
                <a:gd name="T19" fmla="*/ 0 h 75"/>
                <a:gd name="T20" fmla="*/ 42 w 46"/>
                <a:gd name="T21" fmla="*/ 14 h 75"/>
                <a:gd name="T22" fmla="*/ 40 w 46"/>
                <a:gd name="T23" fmla="*/ 22 h 75"/>
                <a:gd name="T24" fmla="*/ 41 w 46"/>
                <a:gd name="T25" fmla="*/ 30 h 75"/>
                <a:gd name="T26" fmla="*/ 43 w 46"/>
                <a:gd name="T27" fmla="*/ 36 h 75"/>
                <a:gd name="T28" fmla="*/ 46 w 46"/>
                <a:gd name="T29" fmla="*/ 60 h 7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6"/>
                <a:gd name="T46" fmla="*/ 0 h 75"/>
                <a:gd name="T47" fmla="*/ 46 w 46"/>
                <a:gd name="T48" fmla="*/ 75 h 7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6" h="75">
                  <a:moveTo>
                    <a:pt x="46" y="60"/>
                  </a:moveTo>
                  <a:lnTo>
                    <a:pt x="37" y="63"/>
                  </a:lnTo>
                  <a:lnTo>
                    <a:pt x="28" y="72"/>
                  </a:lnTo>
                  <a:lnTo>
                    <a:pt x="15" y="75"/>
                  </a:lnTo>
                  <a:lnTo>
                    <a:pt x="5" y="71"/>
                  </a:lnTo>
                  <a:lnTo>
                    <a:pt x="0" y="53"/>
                  </a:lnTo>
                  <a:lnTo>
                    <a:pt x="7" y="37"/>
                  </a:lnTo>
                  <a:lnTo>
                    <a:pt x="4" y="16"/>
                  </a:lnTo>
                  <a:lnTo>
                    <a:pt x="4" y="0"/>
                  </a:lnTo>
                  <a:lnTo>
                    <a:pt x="34" y="0"/>
                  </a:lnTo>
                  <a:lnTo>
                    <a:pt x="42" y="14"/>
                  </a:lnTo>
                  <a:lnTo>
                    <a:pt x="40" y="22"/>
                  </a:lnTo>
                  <a:lnTo>
                    <a:pt x="41" y="30"/>
                  </a:lnTo>
                  <a:lnTo>
                    <a:pt x="43" y="36"/>
                  </a:lnTo>
                  <a:lnTo>
                    <a:pt x="46" y="60"/>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1" name="Freeform 1084"/>
            <p:cNvSpPr>
              <a:spLocks/>
            </p:cNvSpPr>
            <p:nvPr/>
          </p:nvSpPr>
          <p:spPr bwMode="gray">
            <a:xfrm>
              <a:off x="3917987" y="3971808"/>
              <a:ext cx="127000" cy="119062"/>
            </a:xfrm>
            <a:custGeom>
              <a:avLst/>
              <a:gdLst>
                <a:gd name="T0" fmla="*/ 69 w 71"/>
                <a:gd name="T1" fmla="*/ 63 h 73"/>
                <a:gd name="T2" fmla="*/ 38 w 71"/>
                <a:gd name="T3" fmla="*/ 63 h 73"/>
                <a:gd name="T4" fmla="*/ 19 w 71"/>
                <a:gd name="T5" fmla="*/ 69 h 73"/>
                <a:gd name="T6" fmla="*/ 10 w 71"/>
                <a:gd name="T7" fmla="*/ 73 h 73"/>
                <a:gd name="T8" fmla="*/ 13 w 71"/>
                <a:gd name="T9" fmla="*/ 58 h 73"/>
                <a:gd name="T10" fmla="*/ 11 w 71"/>
                <a:gd name="T11" fmla="*/ 53 h 73"/>
                <a:gd name="T12" fmla="*/ 7 w 71"/>
                <a:gd name="T13" fmla="*/ 50 h 73"/>
                <a:gd name="T14" fmla="*/ 1 w 71"/>
                <a:gd name="T15" fmla="*/ 49 h 73"/>
                <a:gd name="T16" fmla="*/ 2 w 71"/>
                <a:gd name="T17" fmla="*/ 41 h 73"/>
                <a:gd name="T18" fmla="*/ 0 w 71"/>
                <a:gd name="T19" fmla="*/ 35 h 73"/>
                <a:gd name="T20" fmla="*/ 5 w 71"/>
                <a:gd name="T21" fmla="*/ 32 h 73"/>
                <a:gd name="T22" fmla="*/ 3 w 71"/>
                <a:gd name="T23" fmla="*/ 25 h 73"/>
                <a:gd name="T24" fmla="*/ 8 w 71"/>
                <a:gd name="T25" fmla="*/ 23 h 73"/>
                <a:gd name="T26" fmla="*/ 7 w 71"/>
                <a:gd name="T27" fmla="*/ 13 h 73"/>
                <a:gd name="T28" fmla="*/ 4 w 71"/>
                <a:gd name="T29" fmla="*/ 7 h 73"/>
                <a:gd name="T30" fmla="*/ 6 w 71"/>
                <a:gd name="T31" fmla="*/ 1 h 73"/>
                <a:gd name="T32" fmla="*/ 36 w 71"/>
                <a:gd name="T33" fmla="*/ 0 h 73"/>
                <a:gd name="T34" fmla="*/ 50 w 71"/>
                <a:gd name="T35" fmla="*/ 10 h 73"/>
                <a:gd name="T36" fmla="*/ 58 w 71"/>
                <a:gd name="T37" fmla="*/ 4 h 73"/>
                <a:gd name="T38" fmla="*/ 68 w 71"/>
                <a:gd name="T39" fmla="*/ 8 h 73"/>
                <a:gd name="T40" fmla="*/ 71 w 71"/>
                <a:gd name="T41" fmla="*/ 29 h 73"/>
                <a:gd name="T42" fmla="*/ 64 w 71"/>
                <a:gd name="T43" fmla="*/ 45 h 73"/>
                <a:gd name="T44" fmla="*/ 69 w 71"/>
                <a:gd name="T45" fmla="*/ 63 h 7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71"/>
                <a:gd name="T70" fmla="*/ 0 h 73"/>
                <a:gd name="T71" fmla="*/ 71 w 71"/>
                <a:gd name="T72" fmla="*/ 73 h 7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71" h="73">
                  <a:moveTo>
                    <a:pt x="69" y="63"/>
                  </a:moveTo>
                  <a:lnTo>
                    <a:pt x="38" y="63"/>
                  </a:lnTo>
                  <a:lnTo>
                    <a:pt x="19" y="69"/>
                  </a:lnTo>
                  <a:lnTo>
                    <a:pt x="10" y="73"/>
                  </a:lnTo>
                  <a:lnTo>
                    <a:pt x="13" y="58"/>
                  </a:lnTo>
                  <a:lnTo>
                    <a:pt x="11" y="53"/>
                  </a:lnTo>
                  <a:lnTo>
                    <a:pt x="7" y="50"/>
                  </a:lnTo>
                  <a:lnTo>
                    <a:pt x="1" y="49"/>
                  </a:lnTo>
                  <a:lnTo>
                    <a:pt x="2" y="41"/>
                  </a:lnTo>
                  <a:lnTo>
                    <a:pt x="0" y="35"/>
                  </a:lnTo>
                  <a:lnTo>
                    <a:pt x="5" y="32"/>
                  </a:lnTo>
                  <a:lnTo>
                    <a:pt x="3" y="25"/>
                  </a:lnTo>
                  <a:lnTo>
                    <a:pt x="8" y="23"/>
                  </a:lnTo>
                  <a:lnTo>
                    <a:pt x="7" y="13"/>
                  </a:lnTo>
                  <a:lnTo>
                    <a:pt x="4" y="7"/>
                  </a:lnTo>
                  <a:lnTo>
                    <a:pt x="6" y="1"/>
                  </a:lnTo>
                  <a:lnTo>
                    <a:pt x="36" y="0"/>
                  </a:lnTo>
                  <a:lnTo>
                    <a:pt x="50" y="10"/>
                  </a:lnTo>
                  <a:lnTo>
                    <a:pt x="58" y="4"/>
                  </a:lnTo>
                  <a:lnTo>
                    <a:pt x="68" y="8"/>
                  </a:lnTo>
                  <a:lnTo>
                    <a:pt x="71" y="29"/>
                  </a:lnTo>
                  <a:lnTo>
                    <a:pt x="64" y="45"/>
                  </a:lnTo>
                  <a:lnTo>
                    <a:pt x="69" y="63"/>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p>
          </p:txBody>
        </p:sp>
        <p:sp>
          <p:nvSpPr>
            <p:cNvPr id="1262" name="Freeform 1085"/>
            <p:cNvSpPr>
              <a:spLocks/>
            </p:cNvSpPr>
            <p:nvPr/>
          </p:nvSpPr>
          <p:spPr bwMode="gray">
            <a:xfrm>
              <a:off x="4303750" y="4128971"/>
              <a:ext cx="39687" cy="28575"/>
            </a:xfrm>
            <a:custGeom>
              <a:avLst/>
              <a:gdLst>
                <a:gd name="T0" fmla="*/ 3 w 21"/>
                <a:gd name="T1" fmla="*/ 0 h 17"/>
                <a:gd name="T2" fmla="*/ 21 w 21"/>
                <a:gd name="T3" fmla="*/ 0 h 17"/>
                <a:gd name="T4" fmla="*/ 19 w 21"/>
                <a:gd name="T5" fmla="*/ 16 h 17"/>
                <a:gd name="T6" fmla="*/ 1 w 21"/>
                <a:gd name="T7" fmla="*/ 17 h 17"/>
                <a:gd name="T8" fmla="*/ 0 w 21"/>
                <a:gd name="T9" fmla="*/ 6 h 17"/>
                <a:gd name="T10" fmla="*/ 3 w 21"/>
                <a:gd name="T11" fmla="*/ 0 h 17"/>
                <a:gd name="T12" fmla="*/ 0 60000 65536"/>
                <a:gd name="T13" fmla="*/ 0 60000 65536"/>
                <a:gd name="T14" fmla="*/ 0 60000 65536"/>
                <a:gd name="T15" fmla="*/ 0 60000 65536"/>
                <a:gd name="T16" fmla="*/ 0 60000 65536"/>
                <a:gd name="T17" fmla="*/ 0 60000 65536"/>
                <a:gd name="T18" fmla="*/ 0 w 21"/>
                <a:gd name="T19" fmla="*/ 0 h 17"/>
                <a:gd name="T20" fmla="*/ 21 w 21"/>
                <a:gd name="T21" fmla="*/ 17 h 17"/>
              </a:gdLst>
              <a:ahLst/>
              <a:cxnLst>
                <a:cxn ang="T12">
                  <a:pos x="T0" y="T1"/>
                </a:cxn>
                <a:cxn ang="T13">
                  <a:pos x="T2" y="T3"/>
                </a:cxn>
                <a:cxn ang="T14">
                  <a:pos x="T4" y="T5"/>
                </a:cxn>
                <a:cxn ang="T15">
                  <a:pos x="T6" y="T7"/>
                </a:cxn>
                <a:cxn ang="T16">
                  <a:pos x="T8" y="T9"/>
                </a:cxn>
                <a:cxn ang="T17">
                  <a:pos x="T10" y="T11"/>
                </a:cxn>
              </a:cxnLst>
              <a:rect l="T18" t="T19" r="T20" b="T21"/>
              <a:pathLst>
                <a:path w="21" h="17">
                  <a:moveTo>
                    <a:pt x="3" y="0"/>
                  </a:moveTo>
                  <a:lnTo>
                    <a:pt x="21" y="0"/>
                  </a:lnTo>
                  <a:lnTo>
                    <a:pt x="19" y="16"/>
                  </a:lnTo>
                  <a:lnTo>
                    <a:pt x="1" y="17"/>
                  </a:lnTo>
                  <a:lnTo>
                    <a:pt x="0" y="6"/>
                  </a:lnTo>
                  <a:lnTo>
                    <a:pt x="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3" name="Freeform 1086"/>
            <p:cNvSpPr>
              <a:spLocks/>
            </p:cNvSpPr>
            <p:nvPr/>
          </p:nvSpPr>
          <p:spPr bwMode="gray">
            <a:xfrm>
              <a:off x="5026062" y="4413133"/>
              <a:ext cx="150813" cy="279400"/>
            </a:xfrm>
            <a:custGeom>
              <a:avLst/>
              <a:gdLst>
                <a:gd name="T0" fmla="*/ 17 w 85"/>
                <a:gd name="T1" fmla="*/ 53 h 168"/>
                <a:gd name="T2" fmla="*/ 34 w 85"/>
                <a:gd name="T3" fmla="*/ 45 h 168"/>
                <a:gd name="T4" fmla="*/ 52 w 85"/>
                <a:gd name="T5" fmla="*/ 34 h 168"/>
                <a:gd name="T6" fmla="*/ 58 w 85"/>
                <a:gd name="T7" fmla="*/ 22 h 168"/>
                <a:gd name="T8" fmla="*/ 64 w 85"/>
                <a:gd name="T9" fmla="*/ 19 h 168"/>
                <a:gd name="T10" fmla="*/ 70 w 85"/>
                <a:gd name="T11" fmla="*/ 8 h 168"/>
                <a:gd name="T12" fmla="*/ 72 w 85"/>
                <a:gd name="T13" fmla="*/ 0 h 168"/>
                <a:gd name="T14" fmla="*/ 80 w 85"/>
                <a:gd name="T15" fmla="*/ 14 h 168"/>
                <a:gd name="T16" fmla="*/ 83 w 85"/>
                <a:gd name="T17" fmla="*/ 30 h 168"/>
                <a:gd name="T18" fmla="*/ 85 w 85"/>
                <a:gd name="T19" fmla="*/ 39 h 168"/>
                <a:gd name="T20" fmla="*/ 85 w 85"/>
                <a:gd name="T21" fmla="*/ 49 h 168"/>
                <a:gd name="T22" fmla="*/ 77 w 85"/>
                <a:gd name="T23" fmla="*/ 51 h 168"/>
                <a:gd name="T24" fmla="*/ 76 w 85"/>
                <a:gd name="T25" fmla="*/ 63 h 168"/>
                <a:gd name="T26" fmla="*/ 62 w 85"/>
                <a:gd name="T27" fmla="*/ 113 h 168"/>
                <a:gd name="T28" fmla="*/ 55 w 85"/>
                <a:gd name="T29" fmla="*/ 137 h 168"/>
                <a:gd name="T30" fmla="*/ 47 w 85"/>
                <a:gd name="T31" fmla="*/ 161 h 168"/>
                <a:gd name="T32" fmla="*/ 30 w 85"/>
                <a:gd name="T33" fmla="*/ 168 h 168"/>
                <a:gd name="T34" fmla="*/ 14 w 85"/>
                <a:gd name="T35" fmla="*/ 166 h 168"/>
                <a:gd name="T36" fmla="*/ 6 w 85"/>
                <a:gd name="T37" fmla="*/ 152 h 168"/>
                <a:gd name="T38" fmla="*/ 4 w 85"/>
                <a:gd name="T39" fmla="*/ 137 h 168"/>
                <a:gd name="T40" fmla="*/ 0 w 85"/>
                <a:gd name="T41" fmla="*/ 123 h 168"/>
                <a:gd name="T42" fmla="*/ 12 w 85"/>
                <a:gd name="T43" fmla="*/ 107 h 168"/>
                <a:gd name="T44" fmla="*/ 15 w 85"/>
                <a:gd name="T45" fmla="*/ 92 h 168"/>
                <a:gd name="T46" fmla="*/ 12 w 85"/>
                <a:gd name="T47" fmla="*/ 81 h 168"/>
                <a:gd name="T48" fmla="*/ 8 w 85"/>
                <a:gd name="T49" fmla="*/ 67 h 168"/>
                <a:gd name="T50" fmla="*/ 14 w 85"/>
                <a:gd name="T51" fmla="*/ 60 h 168"/>
                <a:gd name="T52" fmla="*/ 17 w 85"/>
                <a:gd name="T53" fmla="*/ 53 h 168"/>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5"/>
                <a:gd name="T82" fmla="*/ 0 h 168"/>
                <a:gd name="T83" fmla="*/ 85 w 85"/>
                <a:gd name="T84" fmla="*/ 168 h 168"/>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5" h="168">
                  <a:moveTo>
                    <a:pt x="17" y="53"/>
                  </a:moveTo>
                  <a:lnTo>
                    <a:pt x="34" y="45"/>
                  </a:lnTo>
                  <a:lnTo>
                    <a:pt x="52" y="34"/>
                  </a:lnTo>
                  <a:lnTo>
                    <a:pt x="58" y="22"/>
                  </a:lnTo>
                  <a:lnTo>
                    <a:pt x="64" y="19"/>
                  </a:lnTo>
                  <a:lnTo>
                    <a:pt x="70" y="8"/>
                  </a:lnTo>
                  <a:lnTo>
                    <a:pt x="72" y="0"/>
                  </a:lnTo>
                  <a:lnTo>
                    <a:pt x="80" y="14"/>
                  </a:lnTo>
                  <a:lnTo>
                    <a:pt x="83" y="30"/>
                  </a:lnTo>
                  <a:lnTo>
                    <a:pt x="85" y="39"/>
                  </a:lnTo>
                  <a:lnTo>
                    <a:pt x="85" y="49"/>
                  </a:lnTo>
                  <a:lnTo>
                    <a:pt x="77" y="51"/>
                  </a:lnTo>
                  <a:lnTo>
                    <a:pt x="76" y="63"/>
                  </a:lnTo>
                  <a:lnTo>
                    <a:pt x="62" y="113"/>
                  </a:lnTo>
                  <a:lnTo>
                    <a:pt x="55" y="137"/>
                  </a:lnTo>
                  <a:lnTo>
                    <a:pt x="47" y="161"/>
                  </a:lnTo>
                  <a:lnTo>
                    <a:pt x="30" y="168"/>
                  </a:lnTo>
                  <a:lnTo>
                    <a:pt x="14" y="166"/>
                  </a:lnTo>
                  <a:lnTo>
                    <a:pt x="6" y="152"/>
                  </a:lnTo>
                  <a:lnTo>
                    <a:pt x="4" y="137"/>
                  </a:lnTo>
                  <a:lnTo>
                    <a:pt x="0" y="123"/>
                  </a:lnTo>
                  <a:lnTo>
                    <a:pt x="12" y="107"/>
                  </a:lnTo>
                  <a:lnTo>
                    <a:pt x="15" y="92"/>
                  </a:lnTo>
                  <a:lnTo>
                    <a:pt x="12" y="81"/>
                  </a:lnTo>
                  <a:lnTo>
                    <a:pt x="8" y="67"/>
                  </a:lnTo>
                  <a:lnTo>
                    <a:pt x="14" y="60"/>
                  </a:lnTo>
                  <a:lnTo>
                    <a:pt x="17" y="5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4" name="Freeform 1087"/>
            <p:cNvSpPr>
              <a:spLocks/>
            </p:cNvSpPr>
            <p:nvPr/>
          </p:nvSpPr>
          <p:spPr bwMode="gray">
            <a:xfrm>
              <a:off x="4458171" y="4618696"/>
              <a:ext cx="345389" cy="271821"/>
            </a:xfrm>
            <a:custGeom>
              <a:avLst/>
              <a:gdLst>
                <a:gd name="T0" fmla="*/ 0 w 194"/>
                <a:gd name="T1" fmla="*/ 2147483647 h 163"/>
                <a:gd name="T2" fmla="*/ 2147483647 w 194"/>
                <a:gd name="T3" fmla="*/ 2147483647 h 163"/>
                <a:gd name="T4" fmla="*/ 2147483647 w 194"/>
                <a:gd name="T5" fmla="*/ 2147483647 h 163"/>
                <a:gd name="T6" fmla="*/ 2147483647 w 194"/>
                <a:gd name="T7" fmla="*/ 2147483647 h 163"/>
                <a:gd name="T8" fmla="*/ 2147483647 w 194"/>
                <a:gd name="T9" fmla="*/ 2147483647 h 163"/>
                <a:gd name="T10" fmla="*/ 2147483647 w 194"/>
                <a:gd name="T11" fmla="*/ 2147483647 h 163"/>
                <a:gd name="T12" fmla="*/ 2147483647 w 194"/>
                <a:gd name="T13" fmla="*/ 2147483647 h 163"/>
                <a:gd name="T14" fmla="*/ 2147483647 w 194"/>
                <a:gd name="T15" fmla="*/ 2147483647 h 163"/>
                <a:gd name="T16" fmla="*/ 2147483647 w 194"/>
                <a:gd name="T17" fmla="*/ 2147483647 h 163"/>
                <a:gd name="T18" fmla="*/ 2147483647 w 194"/>
                <a:gd name="T19" fmla="*/ 2147483647 h 163"/>
                <a:gd name="T20" fmla="*/ 2147483647 w 194"/>
                <a:gd name="T21" fmla="*/ 2147483647 h 163"/>
                <a:gd name="T22" fmla="*/ 2147483647 w 194"/>
                <a:gd name="T23" fmla="*/ 2147483647 h 163"/>
                <a:gd name="T24" fmla="*/ 2147483647 w 194"/>
                <a:gd name="T25" fmla="*/ 2147483647 h 163"/>
                <a:gd name="T26" fmla="*/ 2147483647 w 194"/>
                <a:gd name="T27" fmla="*/ 2147483647 h 163"/>
                <a:gd name="T28" fmla="*/ 2147483647 w 194"/>
                <a:gd name="T29" fmla="*/ 2147483647 h 163"/>
                <a:gd name="T30" fmla="*/ 2147483647 w 194"/>
                <a:gd name="T31" fmla="*/ 2147483647 h 163"/>
                <a:gd name="T32" fmla="*/ 2147483647 w 194"/>
                <a:gd name="T33" fmla="*/ 2147483647 h 163"/>
                <a:gd name="T34" fmla="*/ 2147483647 w 194"/>
                <a:gd name="T35" fmla="*/ 2147483647 h 163"/>
                <a:gd name="T36" fmla="*/ 2147483647 w 194"/>
                <a:gd name="T37" fmla="*/ 0 h 163"/>
                <a:gd name="T38" fmla="*/ 2147483647 w 194"/>
                <a:gd name="T39" fmla="*/ 2147483647 h 163"/>
                <a:gd name="T40" fmla="*/ 2147483647 w 194"/>
                <a:gd name="T41" fmla="*/ 2147483647 h 163"/>
                <a:gd name="T42" fmla="*/ 2147483647 w 194"/>
                <a:gd name="T43" fmla="*/ 2147483647 h 163"/>
                <a:gd name="T44" fmla="*/ 2147483647 w 194"/>
                <a:gd name="T45" fmla="*/ 2147483647 h 163"/>
                <a:gd name="T46" fmla="*/ 2147483647 w 194"/>
                <a:gd name="T47" fmla="*/ 2147483647 h 163"/>
                <a:gd name="T48" fmla="*/ 2147483647 w 194"/>
                <a:gd name="T49" fmla="*/ 2147483647 h 163"/>
                <a:gd name="T50" fmla="*/ 2147483647 w 194"/>
                <a:gd name="T51" fmla="*/ 2147483647 h 163"/>
                <a:gd name="T52" fmla="*/ 2147483647 w 194"/>
                <a:gd name="T53" fmla="*/ 2147483647 h 163"/>
                <a:gd name="T54" fmla="*/ 2147483647 w 194"/>
                <a:gd name="T55" fmla="*/ 2147483647 h 163"/>
                <a:gd name="T56" fmla="*/ 2147483647 w 194"/>
                <a:gd name="T57" fmla="*/ 2147483647 h 163"/>
                <a:gd name="T58" fmla="*/ 2147483647 w 194"/>
                <a:gd name="T59" fmla="*/ 2147483647 h 163"/>
                <a:gd name="T60" fmla="*/ 2147483647 w 194"/>
                <a:gd name="T61" fmla="*/ 2147483647 h 163"/>
                <a:gd name="T62" fmla="*/ 2147483647 w 194"/>
                <a:gd name="T63" fmla="*/ 2147483647 h 163"/>
                <a:gd name="T64" fmla="*/ 2147483647 w 194"/>
                <a:gd name="T65" fmla="*/ 2147483647 h 163"/>
                <a:gd name="T66" fmla="*/ 2147483647 w 194"/>
                <a:gd name="T67" fmla="*/ 2147483647 h 163"/>
                <a:gd name="T68" fmla="*/ 2147483647 w 194"/>
                <a:gd name="T69" fmla="*/ 2147483647 h 163"/>
                <a:gd name="T70" fmla="*/ 2147483647 w 194"/>
                <a:gd name="T71" fmla="*/ 2147483647 h 163"/>
                <a:gd name="T72" fmla="*/ 2147483647 w 194"/>
                <a:gd name="T73" fmla="*/ 2147483647 h 163"/>
                <a:gd name="T74" fmla="*/ 2147483647 w 194"/>
                <a:gd name="T75" fmla="*/ 2147483647 h 163"/>
                <a:gd name="T76" fmla="*/ 2147483647 w 194"/>
                <a:gd name="T77" fmla="*/ 2147483647 h 163"/>
                <a:gd name="T78" fmla="*/ 2147483647 w 194"/>
                <a:gd name="T79" fmla="*/ 2147483647 h 163"/>
                <a:gd name="T80" fmla="*/ 2147483647 w 194"/>
                <a:gd name="T81" fmla="*/ 2147483647 h 163"/>
                <a:gd name="T82" fmla="*/ 2147483647 w 194"/>
                <a:gd name="T83" fmla="*/ 2147483647 h 163"/>
                <a:gd name="T84" fmla="*/ 2147483647 w 194"/>
                <a:gd name="T85" fmla="*/ 2147483647 h 163"/>
                <a:gd name="T86" fmla="*/ 2147483647 w 194"/>
                <a:gd name="T87" fmla="*/ 2147483647 h 163"/>
                <a:gd name="T88" fmla="*/ 2147483647 w 194"/>
                <a:gd name="T89" fmla="*/ 2147483647 h 163"/>
                <a:gd name="T90" fmla="*/ 2147483647 w 194"/>
                <a:gd name="T91" fmla="*/ 2147483647 h 163"/>
                <a:gd name="T92" fmla="*/ 0 w 194"/>
                <a:gd name="T93" fmla="*/ 2147483647 h 16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94"/>
                <a:gd name="T142" fmla="*/ 0 h 163"/>
                <a:gd name="T143" fmla="*/ 194 w 194"/>
                <a:gd name="T144" fmla="*/ 163 h 16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94" h="163">
                  <a:moveTo>
                    <a:pt x="0" y="81"/>
                  </a:moveTo>
                  <a:cubicBezTo>
                    <a:pt x="0" y="81"/>
                    <a:pt x="5" y="75"/>
                    <a:pt x="6" y="76"/>
                  </a:cubicBezTo>
                  <a:cubicBezTo>
                    <a:pt x="6" y="76"/>
                    <a:pt x="12" y="82"/>
                    <a:pt x="12" y="82"/>
                  </a:cubicBezTo>
                  <a:cubicBezTo>
                    <a:pt x="17" y="85"/>
                    <a:pt x="17" y="85"/>
                    <a:pt x="17" y="85"/>
                  </a:cubicBezTo>
                  <a:cubicBezTo>
                    <a:pt x="30" y="86"/>
                    <a:pt x="30" y="86"/>
                    <a:pt x="30" y="86"/>
                  </a:cubicBezTo>
                  <a:cubicBezTo>
                    <a:pt x="41" y="78"/>
                    <a:pt x="41" y="78"/>
                    <a:pt x="41" y="78"/>
                  </a:cubicBezTo>
                  <a:cubicBezTo>
                    <a:pt x="41" y="34"/>
                    <a:pt x="41" y="34"/>
                    <a:pt x="41" y="34"/>
                  </a:cubicBezTo>
                  <a:cubicBezTo>
                    <a:pt x="50" y="43"/>
                    <a:pt x="50" y="43"/>
                    <a:pt x="50" y="43"/>
                  </a:cubicBezTo>
                  <a:cubicBezTo>
                    <a:pt x="50" y="58"/>
                    <a:pt x="50" y="58"/>
                    <a:pt x="50" y="58"/>
                  </a:cubicBezTo>
                  <a:cubicBezTo>
                    <a:pt x="62" y="58"/>
                    <a:pt x="62" y="58"/>
                    <a:pt x="62" y="58"/>
                  </a:cubicBezTo>
                  <a:cubicBezTo>
                    <a:pt x="73" y="49"/>
                    <a:pt x="73" y="49"/>
                    <a:pt x="73" y="49"/>
                  </a:cubicBezTo>
                  <a:cubicBezTo>
                    <a:pt x="75" y="40"/>
                    <a:pt x="75" y="40"/>
                    <a:pt x="75" y="40"/>
                  </a:cubicBezTo>
                  <a:cubicBezTo>
                    <a:pt x="83" y="40"/>
                    <a:pt x="83" y="40"/>
                    <a:pt x="83" y="40"/>
                  </a:cubicBezTo>
                  <a:cubicBezTo>
                    <a:pt x="90" y="46"/>
                    <a:pt x="90" y="46"/>
                    <a:pt x="90" y="46"/>
                  </a:cubicBezTo>
                  <a:cubicBezTo>
                    <a:pt x="106" y="44"/>
                    <a:pt x="106" y="44"/>
                    <a:pt x="106" y="44"/>
                  </a:cubicBezTo>
                  <a:cubicBezTo>
                    <a:pt x="112" y="34"/>
                    <a:pt x="112" y="34"/>
                    <a:pt x="112" y="34"/>
                  </a:cubicBezTo>
                  <a:cubicBezTo>
                    <a:pt x="140" y="5"/>
                    <a:pt x="140" y="5"/>
                    <a:pt x="140" y="5"/>
                  </a:cubicBezTo>
                  <a:cubicBezTo>
                    <a:pt x="148" y="5"/>
                    <a:pt x="148" y="5"/>
                    <a:pt x="148" y="5"/>
                  </a:cubicBezTo>
                  <a:cubicBezTo>
                    <a:pt x="148" y="0"/>
                    <a:pt x="148" y="0"/>
                    <a:pt x="148" y="0"/>
                  </a:cubicBezTo>
                  <a:cubicBezTo>
                    <a:pt x="172" y="1"/>
                    <a:pt x="172" y="1"/>
                    <a:pt x="172" y="1"/>
                  </a:cubicBezTo>
                  <a:cubicBezTo>
                    <a:pt x="177" y="6"/>
                    <a:pt x="177" y="6"/>
                    <a:pt x="177" y="6"/>
                  </a:cubicBezTo>
                  <a:cubicBezTo>
                    <a:pt x="184" y="24"/>
                    <a:pt x="184" y="24"/>
                    <a:pt x="184" y="24"/>
                  </a:cubicBezTo>
                  <a:cubicBezTo>
                    <a:pt x="183" y="51"/>
                    <a:pt x="183" y="51"/>
                    <a:pt x="183" y="51"/>
                  </a:cubicBezTo>
                  <a:cubicBezTo>
                    <a:pt x="184" y="58"/>
                    <a:pt x="184" y="58"/>
                    <a:pt x="184" y="58"/>
                  </a:cubicBezTo>
                  <a:cubicBezTo>
                    <a:pt x="194" y="59"/>
                    <a:pt x="194" y="59"/>
                    <a:pt x="194" y="59"/>
                  </a:cubicBezTo>
                  <a:cubicBezTo>
                    <a:pt x="191" y="68"/>
                    <a:pt x="191" y="68"/>
                    <a:pt x="191" y="68"/>
                  </a:cubicBezTo>
                  <a:cubicBezTo>
                    <a:pt x="191" y="77"/>
                    <a:pt x="191" y="77"/>
                    <a:pt x="191" y="77"/>
                  </a:cubicBezTo>
                  <a:cubicBezTo>
                    <a:pt x="185" y="82"/>
                    <a:pt x="185" y="82"/>
                    <a:pt x="185" y="82"/>
                  </a:cubicBezTo>
                  <a:cubicBezTo>
                    <a:pt x="172" y="97"/>
                    <a:pt x="172" y="97"/>
                    <a:pt x="172" y="97"/>
                  </a:cubicBezTo>
                  <a:cubicBezTo>
                    <a:pt x="168" y="106"/>
                    <a:pt x="168" y="106"/>
                    <a:pt x="168" y="106"/>
                  </a:cubicBezTo>
                  <a:cubicBezTo>
                    <a:pt x="157" y="119"/>
                    <a:pt x="157" y="119"/>
                    <a:pt x="157" y="119"/>
                  </a:cubicBezTo>
                  <a:cubicBezTo>
                    <a:pt x="142" y="132"/>
                    <a:pt x="142" y="132"/>
                    <a:pt x="142" y="132"/>
                  </a:cubicBezTo>
                  <a:cubicBezTo>
                    <a:pt x="124" y="148"/>
                    <a:pt x="124" y="148"/>
                    <a:pt x="124" y="148"/>
                  </a:cubicBezTo>
                  <a:cubicBezTo>
                    <a:pt x="107" y="150"/>
                    <a:pt x="107" y="150"/>
                    <a:pt x="107" y="150"/>
                  </a:cubicBezTo>
                  <a:cubicBezTo>
                    <a:pt x="96" y="155"/>
                    <a:pt x="96" y="155"/>
                    <a:pt x="96" y="155"/>
                  </a:cubicBezTo>
                  <a:cubicBezTo>
                    <a:pt x="83" y="154"/>
                    <a:pt x="83" y="154"/>
                    <a:pt x="83" y="154"/>
                  </a:cubicBezTo>
                  <a:cubicBezTo>
                    <a:pt x="67" y="154"/>
                    <a:pt x="67" y="154"/>
                    <a:pt x="67" y="154"/>
                  </a:cubicBezTo>
                  <a:cubicBezTo>
                    <a:pt x="52" y="159"/>
                    <a:pt x="52" y="159"/>
                    <a:pt x="52" y="159"/>
                  </a:cubicBezTo>
                  <a:cubicBezTo>
                    <a:pt x="38" y="163"/>
                    <a:pt x="38" y="163"/>
                    <a:pt x="38" y="163"/>
                  </a:cubicBezTo>
                  <a:cubicBezTo>
                    <a:pt x="26" y="157"/>
                    <a:pt x="26" y="157"/>
                    <a:pt x="26" y="157"/>
                  </a:cubicBezTo>
                  <a:cubicBezTo>
                    <a:pt x="22" y="148"/>
                    <a:pt x="22" y="148"/>
                    <a:pt x="22" y="148"/>
                  </a:cubicBezTo>
                  <a:cubicBezTo>
                    <a:pt x="16" y="137"/>
                    <a:pt x="16" y="137"/>
                    <a:pt x="16" y="137"/>
                  </a:cubicBezTo>
                  <a:cubicBezTo>
                    <a:pt x="22" y="128"/>
                    <a:pt x="22" y="128"/>
                    <a:pt x="22" y="128"/>
                  </a:cubicBezTo>
                  <a:cubicBezTo>
                    <a:pt x="17" y="118"/>
                    <a:pt x="17" y="118"/>
                    <a:pt x="17" y="118"/>
                  </a:cubicBezTo>
                  <a:cubicBezTo>
                    <a:pt x="9" y="107"/>
                    <a:pt x="9" y="107"/>
                    <a:pt x="9" y="107"/>
                  </a:cubicBezTo>
                  <a:cubicBezTo>
                    <a:pt x="5" y="92"/>
                    <a:pt x="5" y="92"/>
                    <a:pt x="5" y="92"/>
                  </a:cubicBezTo>
                  <a:lnTo>
                    <a:pt x="0" y="8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65" name="Freeform 1088"/>
            <p:cNvSpPr>
              <a:spLocks/>
            </p:cNvSpPr>
            <p:nvPr/>
          </p:nvSpPr>
          <p:spPr bwMode="gray">
            <a:xfrm>
              <a:off x="4640300" y="4490920"/>
              <a:ext cx="163512" cy="131763"/>
            </a:xfrm>
            <a:custGeom>
              <a:avLst/>
              <a:gdLst>
                <a:gd name="T0" fmla="*/ 44 w 90"/>
                <a:gd name="T1" fmla="*/ 78 h 79"/>
                <a:gd name="T2" fmla="*/ 43 w 90"/>
                <a:gd name="T3" fmla="*/ 73 h 79"/>
                <a:gd name="T4" fmla="*/ 33 w 90"/>
                <a:gd name="T5" fmla="*/ 72 h 79"/>
                <a:gd name="T6" fmla="*/ 27 w 90"/>
                <a:gd name="T7" fmla="*/ 58 h 79"/>
                <a:gd name="T8" fmla="*/ 9 w 90"/>
                <a:gd name="T9" fmla="*/ 48 h 79"/>
                <a:gd name="T10" fmla="*/ 6 w 90"/>
                <a:gd name="T11" fmla="*/ 37 h 79"/>
                <a:gd name="T12" fmla="*/ 0 w 90"/>
                <a:gd name="T13" fmla="*/ 27 h 79"/>
                <a:gd name="T14" fmla="*/ 20 w 90"/>
                <a:gd name="T15" fmla="*/ 26 h 79"/>
                <a:gd name="T16" fmla="*/ 31 w 90"/>
                <a:gd name="T17" fmla="*/ 13 h 79"/>
                <a:gd name="T18" fmla="*/ 40 w 90"/>
                <a:gd name="T19" fmla="*/ 11 h 79"/>
                <a:gd name="T20" fmla="*/ 46 w 90"/>
                <a:gd name="T21" fmla="*/ 0 h 79"/>
                <a:gd name="T22" fmla="*/ 58 w 90"/>
                <a:gd name="T23" fmla="*/ 1 h 79"/>
                <a:gd name="T24" fmla="*/ 88 w 90"/>
                <a:gd name="T25" fmla="*/ 11 h 79"/>
                <a:gd name="T26" fmla="*/ 90 w 90"/>
                <a:gd name="T27" fmla="*/ 32 h 79"/>
                <a:gd name="T28" fmla="*/ 90 w 90"/>
                <a:gd name="T29" fmla="*/ 54 h 79"/>
                <a:gd name="T30" fmla="*/ 83 w 90"/>
                <a:gd name="T31" fmla="*/ 67 h 79"/>
                <a:gd name="T32" fmla="*/ 68 w 90"/>
                <a:gd name="T33" fmla="*/ 79 h 79"/>
                <a:gd name="T34" fmla="*/ 44 w 90"/>
                <a:gd name="T35" fmla="*/ 78 h 79"/>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90"/>
                <a:gd name="T55" fmla="*/ 0 h 79"/>
                <a:gd name="T56" fmla="*/ 90 w 90"/>
                <a:gd name="T57" fmla="*/ 79 h 79"/>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90" h="79">
                  <a:moveTo>
                    <a:pt x="44" y="78"/>
                  </a:moveTo>
                  <a:lnTo>
                    <a:pt x="43" y="73"/>
                  </a:lnTo>
                  <a:lnTo>
                    <a:pt x="33" y="72"/>
                  </a:lnTo>
                  <a:lnTo>
                    <a:pt x="27" y="58"/>
                  </a:lnTo>
                  <a:lnTo>
                    <a:pt x="9" y="48"/>
                  </a:lnTo>
                  <a:lnTo>
                    <a:pt x="6" y="37"/>
                  </a:lnTo>
                  <a:lnTo>
                    <a:pt x="0" y="27"/>
                  </a:lnTo>
                  <a:lnTo>
                    <a:pt x="20" y="26"/>
                  </a:lnTo>
                  <a:lnTo>
                    <a:pt x="31" y="13"/>
                  </a:lnTo>
                  <a:lnTo>
                    <a:pt x="40" y="11"/>
                  </a:lnTo>
                  <a:lnTo>
                    <a:pt x="46" y="0"/>
                  </a:lnTo>
                  <a:lnTo>
                    <a:pt x="58" y="1"/>
                  </a:lnTo>
                  <a:lnTo>
                    <a:pt x="88" y="11"/>
                  </a:lnTo>
                  <a:lnTo>
                    <a:pt x="90" y="32"/>
                  </a:lnTo>
                  <a:lnTo>
                    <a:pt x="90" y="54"/>
                  </a:lnTo>
                  <a:lnTo>
                    <a:pt x="83" y="67"/>
                  </a:lnTo>
                  <a:lnTo>
                    <a:pt x="68" y="79"/>
                  </a:lnTo>
                  <a:lnTo>
                    <a:pt x="44" y="7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6" name="Freeform 1089"/>
            <p:cNvSpPr>
              <a:spLocks/>
            </p:cNvSpPr>
            <p:nvPr/>
          </p:nvSpPr>
          <p:spPr bwMode="gray">
            <a:xfrm>
              <a:off x="4529175" y="4536958"/>
              <a:ext cx="195262" cy="180975"/>
            </a:xfrm>
            <a:custGeom>
              <a:avLst/>
              <a:gdLst>
                <a:gd name="T0" fmla="*/ 0 w 108"/>
                <a:gd name="T1" fmla="*/ 85 h 109"/>
                <a:gd name="T2" fmla="*/ 0 w 108"/>
                <a:gd name="T3" fmla="*/ 50 h 109"/>
                <a:gd name="T4" fmla="*/ 11 w 108"/>
                <a:gd name="T5" fmla="*/ 50 h 109"/>
                <a:gd name="T6" fmla="*/ 12 w 108"/>
                <a:gd name="T7" fmla="*/ 4 h 109"/>
                <a:gd name="T8" fmla="*/ 37 w 108"/>
                <a:gd name="T9" fmla="*/ 1 h 109"/>
                <a:gd name="T10" fmla="*/ 42 w 108"/>
                <a:gd name="T11" fmla="*/ 7 h 109"/>
                <a:gd name="T12" fmla="*/ 64 w 108"/>
                <a:gd name="T13" fmla="*/ 0 h 109"/>
                <a:gd name="T14" fmla="*/ 70 w 108"/>
                <a:gd name="T15" fmla="*/ 10 h 109"/>
                <a:gd name="T16" fmla="*/ 73 w 108"/>
                <a:gd name="T17" fmla="*/ 21 h 109"/>
                <a:gd name="T18" fmla="*/ 91 w 108"/>
                <a:gd name="T19" fmla="*/ 31 h 109"/>
                <a:gd name="T20" fmla="*/ 97 w 108"/>
                <a:gd name="T21" fmla="*/ 45 h 109"/>
                <a:gd name="T22" fmla="*/ 107 w 108"/>
                <a:gd name="T23" fmla="*/ 46 h 109"/>
                <a:gd name="T24" fmla="*/ 108 w 108"/>
                <a:gd name="T25" fmla="*/ 52 h 109"/>
                <a:gd name="T26" fmla="*/ 108 w 108"/>
                <a:gd name="T27" fmla="*/ 56 h 109"/>
                <a:gd name="T28" fmla="*/ 100 w 108"/>
                <a:gd name="T29" fmla="*/ 56 h 109"/>
                <a:gd name="T30" fmla="*/ 72 w 108"/>
                <a:gd name="T31" fmla="*/ 85 h 109"/>
                <a:gd name="T32" fmla="*/ 66 w 108"/>
                <a:gd name="T33" fmla="*/ 95 h 109"/>
                <a:gd name="T34" fmla="*/ 49 w 108"/>
                <a:gd name="T35" fmla="*/ 97 h 109"/>
                <a:gd name="T36" fmla="*/ 42 w 108"/>
                <a:gd name="T37" fmla="*/ 91 h 109"/>
                <a:gd name="T38" fmla="*/ 34 w 108"/>
                <a:gd name="T39" fmla="*/ 91 h 109"/>
                <a:gd name="T40" fmla="*/ 32 w 108"/>
                <a:gd name="T41" fmla="*/ 100 h 109"/>
                <a:gd name="T42" fmla="*/ 21 w 108"/>
                <a:gd name="T43" fmla="*/ 109 h 109"/>
                <a:gd name="T44" fmla="*/ 9 w 108"/>
                <a:gd name="T45" fmla="*/ 109 h 109"/>
                <a:gd name="T46" fmla="*/ 9 w 108"/>
                <a:gd name="T47" fmla="*/ 94 h 109"/>
                <a:gd name="T48" fmla="*/ 0 w 108"/>
                <a:gd name="T49" fmla="*/ 85 h 10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08"/>
                <a:gd name="T76" fmla="*/ 0 h 109"/>
                <a:gd name="T77" fmla="*/ 108 w 108"/>
                <a:gd name="T78" fmla="*/ 109 h 10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08" h="109">
                  <a:moveTo>
                    <a:pt x="0" y="85"/>
                  </a:moveTo>
                  <a:lnTo>
                    <a:pt x="0" y="50"/>
                  </a:lnTo>
                  <a:lnTo>
                    <a:pt x="11" y="50"/>
                  </a:lnTo>
                  <a:lnTo>
                    <a:pt x="12" y="4"/>
                  </a:lnTo>
                  <a:lnTo>
                    <a:pt x="37" y="1"/>
                  </a:lnTo>
                  <a:lnTo>
                    <a:pt x="42" y="7"/>
                  </a:lnTo>
                  <a:lnTo>
                    <a:pt x="64" y="0"/>
                  </a:lnTo>
                  <a:lnTo>
                    <a:pt x="70" y="10"/>
                  </a:lnTo>
                  <a:lnTo>
                    <a:pt x="73" y="21"/>
                  </a:lnTo>
                  <a:lnTo>
                    <a:pt x="91" y="31"/>
                  </a:lnTo>
                  <a:lnTo>
                    <a:pt x="97" y="45"/>
                  </a:lnTo>
                  <a:lnTo>
                    <a:pt x="107" y="46"/>
                  </a:lnTo>
                  <a:lnTo>
                    <a:pt x="108" y="52"/>
                  </a:lnTo>
                  <a:lnTo>
                    <a:pt x="108" y="56"/>
                  </a:lnTo>
                  <a:lnTo>
                    <a:pt x="100" y="56"/>
                  </a:lnTo>
                  <a:lnTo>
                    <a:pt x="72" y="85"/>
                  </a:lnTo>
                  <a:lnTo>
                    <a:pt x="66" y="95"/>
                  </a:lnTo>
                  <a:lnTo>
                    <a:pt x="49" y="97"/>
                  </a:lnTo>
                  <a:lnTo>
                    <a:pt x="42" y="91"/>
                  </a:lnTo>
                  <a:lnTo>
                    <a:pt x="34" y="91"/>
                  </a:lnTo>
                  <a:lnTo>
                    <a:pt x="32" y="100"/>
                  </a:lnTo>
                  <a:lnTo>
                    <a:pt x="21" y="109"/>
                  </a:lnTo>
                  <a:lnTo>
                    <a:pt x="9" y="109"/>
                  </a:lnTo>
                  <a:lnTo>
                    <a:pt x="9" y="94"/>
                  </a:lnTo>
                  <a:lnTo>
                    <a:pt x="0" y="8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7" name="Freeform 1090"/>
            <p:cNvSpPr>
              <a:spLocks/>
            </p:cNvSpPr>
            <p:nvPr/>
          </p:nvSpPr>
          <p:spPr bwMode="gray">
            <a:xfrm>
              <a:off x="4359312" y="4524258"/>
              <a:ext cx="190500" cy="238125"/>
            </a:xfrm>
            <a:custGeom>
              <a:avLst/>
              <a:gdLst>
                <a:gd name="T0" fmla="*/ 0 w 106"/>
                <a:gd name="T1" fmla="*/ 0 h 145"/>
                <a:gd name="T2" fmla="*/ 73 w 106"/>
                <a:gd name="T3" fmla="*/ 0 h 145"/>
                <a:gd name="T4" fmla="*/ 79 w 106"/>
                <a:gd name="T5" fmla="*/ 4 h 145"/>
                <a:gd name="T6" fmla="*/ 99 w 106"/>
                <a:gd name="T7" fmla="*/ 5 h 145"/>
                <a:gd name="T8" fmla="*/ 106 w 106"/>
                <a:gd name="T9" fmla="*/ 11 h 145"/>
                <a:gd name="T10" fmla="*/ 105 w 106"/>
                <a:gd name="T11" fmla="*/ 57 h 145"/>
                <a:gd name="T12" fmla="*/ 94 w 106"/>
                <a:gd name="T13" fmla="*/ 57 h 145"/>
                <a:gd name="T14" fmla="*/ 94 w 106"/>
                <a:gd name="T15" fmla="*/ 137 h 145"/>
                <a:gd name="T16" fmla="*/ 83 w 106"/>
                <a:gd name="T17" fmla="*/ 145 h 145"/>
                <a:gd name="T18" fmla="*/ 70 w 106"/>
                <a:gd name="T19" fmla="*/ 144 h 145"/>
                <a:gd name="T20" fmla="*/ 65 w 106"/>
                <a:gd name="T21" fmla="*/ 141 h 145"/>
                <a:gd name="T22" fmla="*/ 59 w 106"/>
                <a:gd name="T23" fmla="*/ 135 h 145"/>
                <a:gd name="T24" fmla="*/ 53 w 106"/>
                <a:gd name="T25" fmla="*/ 140 h 145"/>
                <a:gd name="T26" fmla="*/ 38 w 106"/>
                <a:gd name="T27" fmla="*/ 122 h 145"/>
                <a:gd name="T28" fmla="*/ 33 w 106"/>
                <a:gd name="T29" fmla="*/ 94 h 145"/>
                <a:gd name="T30" fmla="*/ 29 w 106"/>
                <a:gd name="T31" fmla="*/ 85 h 145"/>
                <a:gd name="T32" fmla="*/ 29 w 106"/>
                <a:gd name="T33" fmla="*/ 61 h 145"/>
                <a:gd name="T34" fmla="*/ 8 w 106"/>
                <a:gd name="T35" fmla="*/ 26 h 145"/>
                <a:gd name="T36" fmla="*/ 0 w 106"/>
                <a:gd name="T37" fmla="*/ 11 h 145"/>
                <a:gd name="T38" fmla="*/ 0 w 106"/>
                <a:gd name="T39" fmla="*/ 0 h 14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06"/>
                <a:gd name="T61" fmla="*/ 0 h 145"/>
                <a:gd name="T62" fmla="*/ 106 w 106"/>
                <a:gd name="T63" fmla="*/ 145 h 14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06" h="145">
                  <a:moveTo>
                    <a:pt x="0" y="0"/>
                  </a:moveTo>
                  <a:lnTo>
                    <a:pt x="73" y="0"/>
                  </a:lnTo>
                  <a:lnTo>
                    <a:pt x="79" y="4"/>
                  </a:lnTo>
                  <a:lnTo>
                    <a:pt x="99" y="5"/>
                  </a:lnTo>
                  <a:lnTo>
                    <a:pt x="106" y="11"/>
                  </a:lnTo>
                  <a:lnTo>
                    <a:pt x="105" y="57"/>
                  </a:lnTo>
                  <a:lnTo>
                    <a:pt x="94" y="57"/>
                  </a:lnTo>
                  <a:lnTo>
                    <a:pt x="94" y="137"/>
                  </a:lnTo>
                  <a:lnTo>
                    <a:pt x="83" y="145"/>
                  </a:lnTo>
                  <a:lnTo>
                    <a:pt x="70" y="144"/>
                  </a:lnTo>
                  <a:lnTo>
                    <a:pt x="65" y="141"/>
                  </a:lnTo>
                  <a:lnTo>
                    <a:pt x="59" y="135"/>
                  </a:lnTo>
                  <a:lnTo>
                    <a:pt x="53" y="140"/>
                  </a:lnTo>
                  <a:lnTo>
                    <a:pt x="38" y="122"/>
                  </a:lnTo>
                  <a:lnTo>
                    <a:pt x="33" y="94"/>
                  </a:lnTo>
                  <a:lnTo>
                    <a:pt x="29" y="85"/>
                  </a:lnTo>
                  <a:lnTo>
                    <a:pt x="29" y="61"/>
                  </a:lnTo>
                  <a:lnTo>
                    <a:pt x="8" y="26"/>
                  </a:lnTo>
                  <a:lnTo>
                    <a:pt x="0" y="11"/>
                  </a:lnTo>
                  <a:lnTo>
                    <a:pt x="0" y="0"/>
                  </a:lnTo>
                  <a:close/>
                </a:path>
              </a:pathLst>
            </a:custGeom>
            <a:solidFill>
              <a:schemeClr val="bg2"/>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8" name="Freeform 1091"/>
            <p:cNvSpPr>
              <a:spLocks/>
            </p:cNvSpPr>
            <p:nvPr/>
          </p:nvSpPr>
          <p:spPr bwMode="gray">
            <a:xfrm>
              <a:off x="4748250" y="4384558"/>
              <a:ext cx="222250" cy="333375"/>
            </a:xfrm>
            <a:custGeom>
              <a:avLst/>
              <a:gdLst>
                <a:gd name="T0" fmla="*/ 0 w 123"/>
                <a:gd name="T1" fmla="*/ 66 h 202"/>
                <a:gd name="T2" fmla="*/ 2 w 123"/>
                <a:gd name="T3" fmla="*/ 54 h 202"/>
                <a:gd name="T4" fmla="*/ 38 w 123"/>
                <a:gd name="T5" fmla="*/ 47 h 202"/>
                <a:gd name="T6" fmla="*/ 51 w 123"/>
                <a:gd name="T7" fmla="*/ 48 h 202"/>
                <a:gd name="T8" fmla="*/ 49 w 123"/>
                <a:gd name="T9" fmla="*/ 71 h 202"/>
                <a:gd name="T10" fmla="*/ 58 w 123"/>
                <a:gd name="T11" fmla="*/ 80 h 202"/>
                <a:gd name="T12" fmla="*/ 66 w 123"/>
                <a:gd name="T13" fmla="*/ 69 h 202"/>
                <a:gd name="T14" fmla="*/ 64 w 123"/>
                <a:gd name="T15" fmla="*/ 48 h 202"/>
                <a:gd name="T16" fmla="*/ 53 w 123"/>
                <a:gd name="T17" fmla="*/ 36 h 202"/>
                <a:gd name="T18" fmla="*/ 49 w 123"/>
                <a:gd name="T19" fmla="*/ 24 h 202"/>
                <a:gd name="T20" fmla="*/ 52 w 123"/>
                <a:gd name="T21" fmla="*/ 12 h 202"/>
                <a:gd name="T22" fmla="*/ 68 w 123"/>
                <a:gd name="T23" fmla="*/ 14 h 202"/>
                <a:gd name="T24" fmla="*/ 87 w 123"/>
                <a:gd name="T25" fmla="*/ 14 h 202"/>
                <a:gd name="T26" fmla="*/ 109 w 123"/>
                <a:gd name="T27" fmla="*/ 8 h 202"/>
                <a:gd name="T28" fmla="*/ 120 w 123"/>
                <a:gd name="T29" fmla="*/ 0 h 202"/>
                <a:gd name="T30" fmla="*/ 120 w 123"/>
                <a:gd name="T31" fmla="*/ 30 h 202"/>
                <a:gd name="T32" fmla="*/ 123 w 123"/>
                <a:gd name="T33" fmla="*/ 60 h 202"/>
                <a:gd name="T34" fmla="*/ 109 w 123"/>
                <a:gd name="T35" fmla="*/ 74 h 202"/>
                <a:gd name="T36" fmla="*/ 84 w 123"/>
                <a:gd name="T37" fmla="*/ 89 h 202"/>
                <a:gd name="T38" fmla="*/ 58 w 123"/>
                <a:gd name="T39" fmla="*/ 113 h 202"/>
                <a:gd name="T40" fmla="*/ 52 w 123"/>
                <a:gd name="T41" fmla="*/ 115 h 202"/>
                <a:gd name="T42" fmla="*/ 53 w 123"/>
                <a:gd name="T43" fmla="*/ 127 h 202"/>
                <a:gd name="T44" fmla="*/ 60 w 123"/>
                <a:gd name="T45" fmla="*/ 147 h 202"/>
                <a:gd name="T46" fmla="*/ 58 w 123"/>
                <a:gd name="T47" fmla="*/ 171 h 202"/>
                <a:gd name="T48" fmla="*/ 30 w 123"/>
                <a:gd name="T49" fmla="*/ 186 h 202"/>
                <a:gd name="T50" fmla="*/ 27 w 123"/>
                <a:gd name="T51" fmla="*/ 192 h 202"/>
                <a:gd name="T52" fmla="*/ 29 w 123"/>
                <a:gd name="T53" fmla="*/ 198 h 202"/>
                <a:gd name="T54" fmla="*/ 30 w 123"/>
                <a:gd name="T55" fmla="*/ 202 h 202"/>
                <a:gd name="T56" fmla="*/ 20 w 123"/>
                <a:gd name="T57" fmla="*/ 201 h 202"/>
                <a:gd name="T58" fmla="*/ 19 w 123"/>
                <a:gd name="T59" fmla="*/ 194 h 202"/>
                <a:gd name="T60" fmla="*/ 20 w 123"/>
                <a:gd name="T61" fmla="*/ 167 h 202"/>
                <a:gd name="T62" fmla="*/ 13 w 123"/>
                <a:gd name="T63" fmla="*/ 149 h 202"/>
                <a:gd name="T64" fmla="*/ 8 w 123"/>
                <a:gd name="T65" fmla="*/ 144 h 202"/>
                <a:gd name="T66" fmla="*/ 23 w 123"/>
                <a:gd name="T67" fmla="*/ 132 h 202"/>
                <a:gd name="T68" fmla="*/ 30 w 123"/>
                <a:gd name="T69" fmla="*/ 119 h 202"/>
                <a:gd name="T70" fmla="*/ 30 w 123"/>
                <a:gd name="T71" fmla="*/ 97 h 202"/>
                <a:gd name="T72" fmla="*/ 28 w 123"/>
                <a:gd name="T73" fmla="*/ 76 h 202"/>
                <a:gd name="T74" fmla="*/ 0 w 123"/>
                <a:gd name="T75" fmla="*/ 66 h 20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3"/>
                <a:gd name="T115" fmla="*/ 0 h 202"/>
                <a:gd name="T116" fmla="*/ 123 w 123"/>
                <a:gd name="T117" fmla="*/ 202 h 20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3" h="202">
                  <a:moveTo>
                    <a:pt x="0" y="66"/>
                  </a:moveTo>
                  <a:lnTo>
                    <a:pt x="2" y="54"/>
                  </a:lnTo>
                  <a:lnTo>
                    <a:pt x="38" y="47"/>
                  </a:lnTo>
                  <a:lnTo>
                    <a:pt x="51" y="48"/>
                  </a:lnTo>
                  <a:lnTo>
                    <a:pt x="49" y="71"/>
                  </a:lnTo>
                  <a:lnTo>
                    <a:pt x="58" y="80"/>
                  </a:lnTo>
                  <a:lnTo>
                    <a:pt x="66" y="69"/>
                  </a:lnTo>
                  <a:lnTo>
                    <a:pt x="64" y="48"/>
                  </a:lnTo>
                  <a:lnTo>
                    <a:pt x="53" y="36"/>
                  </a:lnTo>
                  <a:lnTo>
                    <a:pt x="49" y="24"/>
                  </a:lnTo>
                  <a:lnTo>
                    <a:pt x="52" y="12"/>
                  </a:lnTo>
                  <a:lnTo>
                    <a:pt x="68" y="14"/>
                  </a:lnTo>
                  <a:lnTo>
                    <a:pt x="87" y="14"/>
                  </a:lnTo>
                  <a:lnTo>
                    <a:pt x="109" y="8"/>
                  </a:lnTo>
                  <a:lnTo>
                    <a:pt x="120" y="0"/>
                  </a:lnTo>
                  <a:lnTo>
                    <a:pt x="120" y="30"/>
                  </a:lnTo>
                  <a:lnTo>
                    <a:pt x="123" y="60"/>
                  </a:lnTo>
                  <a:lnTo>
                    <a:pt x="109" y="74"/>
                  </a:lnTo>
                  <a:lnTo>
                    <a:pt x="84" y="89"/>
                  </a:lnTo>
                  <a:lnTo>
                    <a:pt x="58" y="113"/>
                  </a:lnTo>
                  <a:lnTo>
                    <a:pt x="52" y="115"/>
                  </a:lnTo>
                  <a:lnTo>
                    <a:pt x="53" y="127"/>
                  </a:lnTo>
                  <a:lnTo>
                    <a:pt x="60" y="147"/>
                  </a:lnTo>
                  <a:lnTo>
                    <a:pt x="58" y="171"/>
                  </a:lnTo>
                  <a:lnTo>
                    <a:pt x="30" y="186"/>
                  </a:lnTo>
                  <a:lnTo>
                    <a:pt x="27" y="192"/>
                  </a:lnTo>
                  <a:lnTo>
                    <a:pt x="29" y="198"/>
                  </a:lnTo>
                  <a:lnTo>
                    <a:pt x="30" y="202"/>
                  </a:lnTo>
                  <a:lnTo>
                    <a:pt x="20" y="201"/>
                  </a:lnTo>
                  <a:lnTo>
                    <a:pt x="19" y="194"/>
                  </a:lnTo>
                  <a:lnTo>
                    <a:pt x="20" y="167"/>
                  </a:lnTo>
                  <a:lnTo>
                    <a:pt x="13" y="149"/>
                  </a:lnTo>
                  <a:lnTo>
                    <a:pt x="8" y="144"/>
                  </a:lnTo>
                  <a:lnTo>
                    <a:pt x="23" y="132"/>
                  </a:lnTo>
                  <a:lnTo>
                    <a:pt x="30" y="119"/>
                  </a:lnTo>
                  <a:lnTo>
                    <a:pt x="30" y="97"/>
                  </a:lnTo>
                  <a:lnTo>
                    <a:pt x="28" y="76"/>
                  </a:lnTo>
                  <a:lnTo>
                    <a:pt x="0" y="6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69" name="Freeform 1092"/>
            <p:cNvSpPr>
              <a:spLocks/>
            </p:cNvSpPr>
            <p:nvPr/>
          </p:nvSpPr>
          <p:spPr bwMode="gray">
            <a:xfrm>
              <a:off x="4803812" y="4363920"/>
              <a:ext cx="66674" cy="152400"/>
            </a:xfrm>
            <a:custGeom>
              <a:avLst/>
              <a:gdLst>
                <a:gd name="T0" fmla="*/ 2 w 38"/>
                <a:gd name="T1" fmla="*/ 38 h 91"/>
                <a:gd name="T2" fmla="*/ 7 w 38"/>
                <a:gd name="T3" fmla="*/ 33 h 91"/>
                <a:gd name="T4" fmla="*/ 8 w 38"/>
                <a:gd name="T5" fmla="*/ 13 h 91"/>
                <a:gd name="T6" fmla="*/ 10 w 38"/>
                <a:gd name="T7" fmla="*/ 11 h 91"/>
                <a:gd name="T8" fmla="*/ 6 w 38"/>
                <a:gd name="T9" fmla="*/ 0 h 91"/>
                <a:gd name="T10" fmla="*/ 16 w 38"/>
                <a:gd name="T11" fmla="*/ 1 h 91"/>
                <a:gd name="T12" fmla="*/ 23 w 38"/>
                <a:gd name="T13" fmla="*/ 9 h 91"/>
                <a:gd name="T14" fmla="*/ 24 w 38"/>
                <a:gd name="T15" fmla="*/ 23 h 91"/>
                <a:gd name="T16" fmla="*/ 21 w 38"/>
                <a:gd name="T17" fmla="*/ 35 h 91"/>
                <a:gd name="T18" fmla="*/ 25 w 38"/>
                <a:gd name="T19" fmla="*/ 47 h 91"/>
                <a:gd name="T20" fmla="*/ 36 w 38"/>
                <a:gd name="T21" fmla="*/ 59 h 91"/>
                <a:gd name="T22" fmla="*/ 38 w 38"/>
                <a:gd name="T23" fmla="*/ 80 h 91"/>
                <a:gd name="T24" fmla="*/ 30 w 38"/>
                <a:gd name="T25" fmla="*/ 91 h 91"/>
                <a:gd name="T26" fmla="*/ 21 w 38"/>
                <a:gd name="T27" fmla="*/ 82 h 91"/>
                <a:gd name="T28" fmla="*/ 23 w 38"/>
                <a:gd name="T29" fmla="*/ 59 h 91"/>
                <a:gd name="T30" fmla="*/ 7 w 38"/>
                <a:gd name="T31" fmla="*/ 58 h 91"/>
                <a:gd name="T32" fmla="*/ 0 w 38"/>
                <a:gd name="T33" fmla="*/ 49 h 91"/>
                <a:gd name="T34" fmla="*/ 2 w 38"/>
                <a:gd name="T35" fmla="*/ 38 h 9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8"/>
                <a:gd name="T55" fmla="*/ 0 h 91"/>
                <a:gd name="T56" fmla="*/ 38 w 38"/>
                <a:gd name="T57" fmla="*/ 91 h 91"/>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8" h="91">
                  <a:moveTo>
                    <a:pt x="2" y="38"/>
                  </a:moveTo>
                  <a:lnTo>
                    <a:pt x="7" y="33"/>
                  </a:lnTo>
                  <a:lnTo>
                    <a:pt x="8" y="13"/>
                  </a:lnTo>
                  <a:lnTo>
                    <a:pt x="10" y="11"/>
                  </a:lnTo>
                  <a:lnTo>
                    <a:pt x="6" y="0"/>
                  </a:lnTo>
                  <a:lnTo>
                    <a:pt x="16" y="1"/>
                  </a:lnTo>
                  <a:lnTo>
                    <a:pt x="23" y="9"/>
                  </a:lnTo>
                  <a:lnTo>
                    <a:pt x="24" y="23"/>
                  </a:lnTo>
                  <a:lnTo>
                    <a:pt x="21" y="35"/>
                  </a:lnTo>
                  <a:lnTo>
                    <a:pt x="25" y="47"/>
                  </a:lnTo>
                  <a:lnTo>
                    <a:pt x="36" y="59"/>
                  </a:lnTo>
                  <a:lnTo>
                    <a:pt x="38" y="80"/>
                  </a:lnTo>
                  <a:lnTo>
                    <a:pt x="30" y="91"/>
                  </a:lnTo>
                  <a:lnTo>
                    <a:pt x="21" y="82"/>
                  </a:lnTo>
                  <a:lnTo>
                    <a:pt x="23" y="59"/>
                  </a:lnTo>
                  <a:lnTo>
                    <a:pt x="7" y="58"/>
                  </a:lnTo>
                  <a:lnTo>
                    <a:pt x="0" y="49"/>
                  </a:lnTo>
                  <a:lnTo>
                    <a:pt x="2" y="3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0" name="Freeform 1093"/>
            <p:cNvSpPr>
              <a:spLocks/>
            </p:cNvSpPr>
            <p:nvPr/>
          </p:nvSpPr>
          <p:spPr bwMode="gray">
            <a:xfrm>
              <a:off x="4568862" y="4343283"/>
              <a:ext cx="250825" cy="193675"/>
            </a:xfrm>
            <a:custGeom>
              <a:avLst/>
              <a:gdLst>
                <a:gd name="T0" fmla="*/ 40 w 138"/>
                <a:gd name="T1" fmla="*/ 118 h 118"/>
                <a:gd name="T2" fmla="*/ 36 w 138"/>
                <a:gd name="T3" fmla="*/ 113 h 118"/>
                <a:gd name="T4" fmla="*/ 15 w 138"/>
                <a:gd name="T5" fmla="*/ 111 h 118"/>
                <a:gd name="T6" fmla="*/ 1 w 138"/>
                <a:gd name="T7" fmla="*/ 97 h 118"/>
                <a:gd name="T8" fmla="*/ 0 w 138"/>
                <a:gd name="T9" fmla="*/ 58 h 118"/>
                <a:gd name="T10" fmla="*/ 23 w 138"/>
                <a:gd name="T11" fmla="*/ 57 h 118"/>
                <a:gd name="T12" fmla="*/ 22 w 138"/>
                <a:gd name="T13" fmla="*/ 32 h 118"/>
                <a:gd name="T14" fmla="*/ 37 w 138"/>
                <a:gd name="T15" fmla="*/ 38 h 118"/>
                <a:gd name="T16" fmla="*/ 52 w 138"/>
                <a:gd name="T17" fmla="*/ 44 h 118"/>
                <a:gd name="T18" fmla="*/ 62 w 138"/>
                <a:gd name="T19" fmla="*/ 40 h 118"/>
                <a:gd name="T20" fmla="*/ 68 w 138"/>
                <a:gd name="T21" fmla="*/ 48 h 118"/>
                <a:gd name="T22" fmla="*/ 78 w 138"/>
                <a:gd name="T23" fmla="*/ 52 h 118"/>
                <a:gd name="T24" fmla="*/ 83 w 138"/>
                <a:gd name="T25" fmla="*/ 62 h 118"/>
                <a:gd name="T26" fmla="*/ 94 w 138"/>
                <a:gd name="T27" fmla="*/ 61 h 118"/>
                <a:gd name="T28" fmla="*/ 94 w 138"/>
                <a:gd name="T29" fmla="*/ 48 h 118"/>
                <a:gd name="T30" fmla="*/ 83 w 138"/>
                <a:gd name="T31" fmla="*/ 44 h 118"/>
                <a:gd name="T32" fmla="*/ 75 w 138"/>
                <a:gd name="T33" fmla="*/ 37 h 118"/>
                <a:gd name="T34" fmla="*/ 78 w 138"/>
                <a:gd name="T35" fmla="*/ 20 h 118"/>
                <a:gd name="T36" fmla="*/ 77 w 138"/>
                <a:gd name="T37" fmla="*/ 6 h 118"/>
                <a:gd name="T38" fmla="*/ 89 w 138"/>
                <a:gd name="T39" fmla="*/ 0 h 118"/>
                <a:gd name="T40" fmla="*/ 103 w 138"/>
                <a:gd name="T41" fmla="*/ 0 h 118"/>
                <a:gd name="T42" fmla="*/ 134 w 138"/>
                <a:gd name="T43" fmla="*/ 15 h 118"/>
                <a:gd name="T44" fmla="*/ 138 w 138"/>
                <a:gd name="T45" fmla="*/ 26 h 118"/>
                <a:gd name="T46" fmla="*/ 136 w 138"/>
                <a:gd name="T47" fmla="*/ 31 h 118"/>
                <a:gd name="T48" fmla="*/ 135 w 138"/>
                <a:gd name="T49" fmla="*/ 48 h 118"/>
                <a:gd name="T50" fmla="*/ 130 w 138"/>
                <a:gd name="T51" fmla="*/ 53 h 118"/>
                <a:gd name="T52" fmla="*/ 128 w 138"/>
                <a:gd name="T53" fmla="*/ 64 h 118"/>
                <a:gd name="T54" fmla="*/ 135 w 138"/>
                <a:gd name="T55" fmla="*/ 73 h 118"/>
                <a:gd name="T56" fmla="*/ 102 w 138"/>
                <a:gd name="T57" fmla="*/ 80 h 118"/>
                <a:gd name="T58" fmla="*/ 100 w 138"/>
                <a:gd name="T59" fmla="*/ 92 h 118"/>
                <a:gd name="T60" fmla="*/ 86 w 138"/>
                <a:gd name="T61" fmla="*/ 91 h 118"/>
                <a:gd name="T62" fmla="*/ 80 w 138"/>
                <a:gd name="T63" fmla="*/ 102 h 118"/>
                <a:gd name="T64" fmla="*/ 71 w 138"/>
                <a:gd name="T65" fmla="*/ 104 h 118"/>
                <a:gd name="T66" fmla="*/ 60 w 138"/>
                <a:gd name="T67" fmla="*/ 116 h 118"/>
                <a:gd name="T68" fmla="*/ 40 w 138"/>
                <a:gd name="T69" fmla="*/ 118 h 1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38"/>
                <a:gd name="T106" fmla="*/ 0 h 118"/>
                <a:gd name="T107" fmla="*/ 138 w 138"/>
                <a:gd name="T108" fmla="*/ 118 h 11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38" h="118">
                  <a:moveTo>
                    <a:pt x="40" y="118"/>
                  </a:moveTo>
                  <a:lnTo>
                    <a:pt x="36" y="113"/>
                  </a:lnTo>
                  <a:lnTo>
                    <a:pt x="15" y="111"/>
                  </a:lnTo>
                  <a:lnTo>
                    <a:pt x="1" y="97"/>
                  </a:lnTo>
                  <a:lnTo>
                    <a:pt x="0" y="58"/>
                  </a:lnTo>
                  <a:lnTo>
                    <a:pt x="23" y="57"/>
                  </a:lnTo>
                  <a:lnTo>
                    <a:pt x="22" y="32"/>
                  </a:lnTo>
                  <a:lnTo>
                    <a:pt x="37" y="38"/>
                  </a:lnTo>
                  <a:lnTo>
                    <a:pt x="52" y="44"/>
                  </a:lnTo>
                  <a:lnTo>
                    <a:pt x="62" y="40"/>
                  </a:lnTo>
                  <a:lnTo>
                    <a:pt x="68" y="48"/>
                  </a:lnTo>
                  <a:lnTo>
                    <a:pt x="78" y="52"/>
                  </a:lnTo>
                  <a:lnTo>
                    <a:pt x="83" y="62"/>
                  </a:lnTo>
                  <a:lnTo>
                    <a:pt x="94" y="61"/>
                  </a:lnTo>
                  <a:lnTo>
                    <a:pt x="94" y="48"/>
                  </a:lnTo>
                  <a:lnTo>
                    <a:pt x="83" y="44"/>
                  </a:lnTo>
                  <a:lnTo>
                    <a:pt x="75" y="37"/>
                  </a:lnTo>
                  <a:lnTo>
                    <a:pt x="78" y="20"/>
                  </a:lnTo>
                  <a:lnTo>
                    <a:pt x="77" y="6"/>
                  </a:lnTo>
                  <a:lnTo>
                    <a:pt x="89" y="0"/>
                  </a:lnTo>
                  <a:lnTo>
                    <a:pt x="103" y="0"/>
                  </a:lnTo>
                  <a:lnTo>
                    <a:pt x="134" y="15"/>
                  </a:lnTo>
                  <a:lnTo>
                    <a:pt x="138" y="26"/>
                  </a:lnTo>
                  <a:lnTo>
                    <a:pt x="136" y="31"/>
                  </a:lnTo>
                  <a:lnTo>
                    <a:pt x="135" y="48"/>
                  </a:lnTo>
                  <a:lnTo>
                    <a:pt x="130" y="53"/>
                  </a:lnTo>
                  <a:lnTo>
                    <a:pt x="128" y="64"/>
                  </a:lnTo>
                  <a:lnTo>
                    <a:pt x="135" y="73"/>
                  </a:lnTo>
                  <a:lnTo>
                    <a:pt x="102" y="80"/>
                  </a:lnTo>
                  <a:lnTo>
                    <a:pt x="100" y="92"/>
                  </a:lnTo>
                  <a:lnTo>
                    <a:pt x="86" y="91"/>
                  </a:lnTo>
                  <a:lnTo>
                    <a:pt x="80" y="102"/>
                  </a:lnTo>
                  <a:lnTo>
                    <a:pt x="71" y="104"/>
                  </a:lnTo>
                  <a:lnTo>
                    <a:pt x="60" y="116"/>
                  </a:lnTo>
                  <a:lnTo>
                    <a:pt x="40" y="11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1" name="Freeform 1094"/>
            <p:cNvSpPr>
              <a:spLocks/>
            </p:cNvSpPr>
            <p:nvPr/>
          </p:nvSpPr>
          <p:spPr bwMode="gray">
            <a:xfrm>
              <a:off x="4732375" y="4194058"/>
              <a:ext cx="233362" cy="214312"/>
            </a:xfrm>
            <a:custGeom>
              <a:avLst/>
              <a:gdLst>
                <a:gd name="T0" fmla="*/ 14 w 131"/>
                <a:gd name="T1" fmla="*/ 87 h 127"/>
                <a:gd name="T2" fmla="*/ 12 w 131"/>
                <a:gd name="T3" fmla="*/ 75 h 127"/>
                <a:gd name="T4" fmla="*/ 1 w 131"/>
                <a:gd name="T5" fmla="*/ 62 h 127"/>
                <a:gd name="T6" fmla="*/ 0 w 131"/>
                <a:gd name="T7" fmla="*/ 43 h 127"/>
                <a:gd name="T8" fmla="*/ 15 w 131"/>
                <a:gd name="T9" fmla="*/ 26 h 127"/>
                <a:gd name="T10" fmla="*/ 13 w 131"/>
                <a:gd name="T11" fmla="*/ 16 h 127"/>
                <a:gd name="T12" fmla="*/ 17 w 131"/>
                <a:gd name="T13" fmla="*/ 9 h 127"/>
                <a:gd name="T14" fmla="*/ 12 w 131"/>
                <a:gd name="T15" fmla="*/ 0 h 127"/>
                <a:gd name="T16" fmla="*/ 28 w 131"/>
                <a:gd name="T17" fmla="*/ 0 h 127"/>
                <a:gd name="T18" fmla="*/ 57 w 131"/>
                <a:gd name="T19" fmla="*/ 3 h 127"/>
                <a:gd name="T20" fmla="*/ 96 w 131"/>
                <a:gd name="T21" fmla="*/ 23 h 127"/>
                <a:gd name="T22" fmla="*/ 98 w 131"/>
                <a:gd name="T23" fmla="*/ 31 h 127"/>
                <a:gd name="T24" fmla="*/ 118 w 131"/>
                <a:gd name="T25" fmla="*/ 45 h 127"/>
                <a:gd name="T26" fmla="*/ 114 w 131"/>
                <a:gd name="T27" fmla="*/ 55 h 127"/>
                <a:gd name="T28" fmla="*/ 112 w 131"/>
                <a:gd name="T29" fmla="*/ 65 h 127"/>
                <a:gd name="T30" fmla="*/ 118 w 131"/>
                <a:gd name="T31" fmla="*/ 73 h 127"/>
                <a:gd name="T32" fmla="*/ 118 w 131"/>
                <a:gd name="T33" fmla="*/ 95 h 127"/>
                <a:gd name="T34" fmla="*/ 131 w 131"/>
                <a:gd name="T35" fmla="*/ 113 h 127"/>
                <a:gd name="T36" fmla="*/ 120 w 131"/>
                <a:gd name="T37" fmla="*/ 121 h 127"/>
                <a:gd name="T38" fmla="*/ 98 w 131"/>
                <a:gd name="T39" fmla="*/ 127 h 127"/>
                <a:gd name="T40" fmla="*/ 63 w 131"/>
                <a:gd name="T41" fmla="*/ 125 h 127"/>
                <a:gd name="T42" fmla="*/ 62 w 131"/>
                <a:gd name="T43" fmla="*/ 111 h 127"/>
                <a:gd name="T44" fmla="*/ 55 w 131"/>
                <a:gd name="T45" fmla="*/ 103 h 127"/>
                <a:gd name="T46" fmla="*/ 45 w 131"/>
                <a:gd name="T47" fmla="*/ 102 h 127"/>
                <a:gd name="T48" fmla="*/ 14 w 131"/>
                <a:gd name="T49" fmla="*/ 87 h 12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1"/>
                <a:gd name="T76" fmla="*/ 0 h 127"/>
                <a:gd name="T77" fmla="*/ 131 w 131"/>
                <a:gd name="T78" fmla="*/ 127 h 12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1" h="127">
                  <a:moveTo>
                    <a:pt x="14" y="87"/>
                  </a:moveTo>
                  <a:lnTo>
                    <a:pt x="12" y="75"/>
                  </a:lnTo>
                  <a:lnTo>
                    <a:pt x="1" y="62"/>
                  </a:lnTo>
                  <a:lnTo>
                    <a:pt x="0" y="43"/>
                  </a:lnTo>
                  <a:lnTo>
                    <a:pt x="15" y="26"/>
                  </a:lnTo>
                  <a:lnTo>
                    <a:pt x="13" y="16"/>
                  </a:lnTo>
                  <a:lnTo>
                    <a:pt x="17" y="9"/>
                  </a:lnTo>
                  <a:lnTo>
                    <a:pt x="12" y="0"/>
                  </a:lnTo>
                  <a:lnTo>
                    <a:pt x="28" y="0"/>
                  </a:lnTo>
                  <a:lnTo>
                    <a:pt x="57" y="3"/>
                  </a:lnTo>
                  <a:lnTo>
                    <a:pt x="96" y="23"/>
                  </a:lnTo>
                  <a:lnTo>
                    <a:pt x="98" y="31"/>
                  </a:lnTo>
                  <a:lnTo>
                    <a:pt x="118" y="45"/>
                  </a:lnTo>
                  <a:lnTo>
                    <a:pt x="114" y="55"/>
                  </a:lnTo>
                  <a:lnTo>
                    <a:pt x="112" y="65"/>
                  </a:lnTo>
                  <a:lnTo>
                    <a:pt x="118" y="73"/>
                  </a:lnTo>
                  <a:lnTo>
                    <a:pt x="118" y="95"/>
                  </a:lnTo>
                  <a:lnTo>
                    <a:pt x="131" y="113"/>
                  </a:lnTo>
                  <a:lnTo>
                    <a:pt x="120" y="121"/>
                  </a:lnTo>
                  <a:lnTo>
                    <a:pt x="98" y="127"/>
                  </a:lnTo>
                  <a:lnTo>
                    <a:pt x="63" y="125"/>
                  </a:lnTo>
                  <a:lnTo>
                    <a:pt x="62" y="111"/>
                  </a:lnTo>
                  <a:lnTo>
                    <a:pt x="55" y="103"/>
                  </a:lnTo>
                  <a:lnTo>
                    <a:pt x="45" y="102"/>
                  </a:lnTo>
                  <a:lnTo>
                    <a:pt x="14" y="87"/>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72" name="Freeform 1095"/>
            <p:cNvSpPr>
              <a:spLocks/>
            </p:cNvSpPr>
            <p:nvPr/>
          </p:nvSpPr>
          <p:spPr bwMode="gray">
            <a:xfrm>
              <a:off x="4727612" y="4222633"/>
              <a:ext cx="31750" cy="46037"/>
            </a:xfrm>
            <a:custGeom>
              <a:avLst/>
              <a:gdLst>
                <a:gd name="T0" fmla="*/ 15 w 17"/>
                <a:gd name="T1" fmla="*/ 0 h 27"/>
                <a:gd name="T2" fmla="*/ 7 w 17"/>
                <a:gd name="T3" fmla="*/ 1 h 27"/>
                <a:gd name="T4" fmla="*/ 0 w 17"/>
                <a:gd name="T5" fmla="*/ 9 h 27"/>
                <a:gd name="T6" fmla="*/ 2 w 17"/>
                <a:gd name="T7" fmla="*/ 27 h 27"/>
                <a:gd name="T8" fmla="*/ 17 w 17"/>
                <a:gd name="T9" fmla="*/ 10 h 27"/>
                <a:gd name="T10" fmla="*/ 15 w 17"/>
                <a:gd name="T11" fmla="*/ 0 h 27"/>
                <a:gd name="T12" fmla="*/ 0 60000 65536"/>
                <a:gd name="T13" fmla="*/ 0 60000 65536"/>
                <a:gd name="T14" fmla="*/ 0 60000 65536"/>
                <a:gd name="T15" fmla="*/ 0 60000 65536"/>
                <a:gd name="T16" fmla="*/ 0 60000 65536"/>
                <a:gd name="T17" fmla="*/ 0 60000 65536"/>
                <a:gd name="T18" fmla="*/ 0 w 17"/>
                <a:gd name="T19" fmla="*/ 0 h 27"/>
                <a:gd name="T20" fmla="*/ 17 w 17"/>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17" h="27">
                  <a:moveTo>
                    <a:pt x="15" y="0"/>
                  </a:moveTo>
                  <a:lnTo>
                    <a:pt x="7" y="1"/>
                  </a:lnTo>
                  <a:lnTo>
                    <a:pt x="0" y="9"/>
                  </a:lnTo>
                  <a:lnTo>
                    <a:pt x="2" y="27"/>
                  </a:lnTo>
                  <a:lnTo>
                    <a:pt x="17" y="10"/>
                  </a:lnTo>
                  <a:lnTo>
                    <a:pt x="1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3" name="Freeform 1096"/>
            <p:cNvSpPr>
              <a:spLocks/>
            </p:cNvSpPr>
            <p:nvPr/>
          </p:nvSpPr>
          <p:spPr bwMode="gray">
            <a:xfrm>
              <a:off x="4724437" y="4194058"/>
              <a:ext cx="39688" cy="41276"/>
            </a:xfrm>
            <a:custGeom>
              <a:avLst/>
              <a:gdLst>
                <a:gd name="T0" fmla="*/ 7 w 22"/>
                <a:gd name="T1" fmla="*/ 3 h 25"/>
                <a:gd name="T2" fmla="*/ 17 w 22"/>
                <a:gd name="T3" fmla="*/ 0 h 25"/>
                <a:gd name="T4" fmla="*/ 22 w 22"/>
                <a:gd name="T5" fmla="*/ 9 h 25"/>
                <a:gd name="T6" fmla="*/ 18 w 22"/>
                <a:gd name="T7" fmla="*/ 16 h 25"/>
                <a:gd name="T8" fmla="*/ 10 w 22"/>
                <a:gd name="T9" fmla="*/ 17 h 25"/>
                <a:gd name="T10" fmla="*/ 3 w 22"/>
                <a:gd name="T11" fmla="*/ 25 h 25"/>
                <a:gd name="T12" fmla="*/ 0 w 22"/>
                <a:gd name="T13" fmla="*/ 13 h 25"/>
                <a:gd name="T14" fmla="*/ 7 w 22"/>
                <a:gd name="T15" fmla="*/ 3 h 25"/>
                <a:gd name="T16" fmla="*/ 0 60000 65536"/>
                <a:gd name="T17" fmla="*/ 0 60000 65536"/>
                <a:gd name="T18" fmla="*/ 0 60000 65536"/>
                <a:gd name="T19" fmla="*/ 0 60000 65536"/>
                <a:gd name="T20" fmla="*/ 0 60000 65536"/>
                <a:gd name="T21" fmla="*/ 0 60000 65536"/>
                <a:gd name="T22" fmla="*/ 0 60000 65536"/>
                <a:gd name="T23" fmla="*/ 0 60000 65536"/>
                <a:gd name="T24" fmla="*/ 0 w 22"/>
                <a:gd name="T25" fmla="*/ 0 h 25"/>
                <a:gd name="T26" fmla="*/ 22 w 22"/>
                <a:gd name="T27" fmla="*/ 25 h 2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2" h="25">
                  <a:moveTo>
                    <a:pt x="7" y="3"/>
                  </a:moveTo>
                  <a:lnTo>
                    <a:pt x="17" y="0"/>
                  </a:lnTo>
                  <a:lnTo>
                    <a:pt x="22" y="9"/>
                  </a:lnTo>
                  <a:lnTo>
                    <a:pt x="18" y="16"/>
                  </a:lnTo>
                  <a:lnTo>
                    <a:pt x="10" y="17"/>
                  </a:lnTo>
                  <a:lnTo>
                    <a:pt x="3" y="25"/>
                  </a:lnTo>
                  <a:lnTo>
                    <a:pt x="0" y="13"/>
                  </a:lnTo>
                  <a:lnTo>
                    <a:pt x="7"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4" name="Freeform 1097"/>
            <p:cNvSpPr>
              <a:spLocks/>
            </p:cNvSpPr>
            <p:nvPr/>
          </p:nvSpPr>
          <p:spPr bwMode="gray">
            <a:xfrm>
              <a:off x="4735550" y="4095633"/>
              <a:ext cx="111125" cy="106362"/>
            </a:xfrm>
            <a:custGeom>
              <a:avLst/>
              <a:gdLst>
                <a:gd name="T0" fmla="*/ 0 w 63"/>
                <a:gd name="T1" fmla="*/ 64 h 64"/>
                <a:gd name="T2" fmla="*/ 1 w 63"/>
                <a:gd name="T3" fmla="*/ 47 h 64"/>
                <a:gd name="T4" fmla="*/ 4 w 63"/>
                <a:gd name="T5" fmla="*/ 38 h 64"/>
                <a:gd name="T6" fmla="*/ 19 w 63"/>
                <a:gd name="T7" fmla="*/ 25 h 64"/>
                <a:gd name="T8" fmla="*/ 19 w 63"/>
                <a:gd name="T9" fmla="*/ 21 h 64"/>
                <a:gd name="T10" fmla="*/ 15 w 63"/>
                <a:gd name="T11" fmla="*/ 20 h 64"/>
                <a:gd name="T12" fmla="*/ 12 w 63"/>
                <a:gd name="T13" fmla="*/ 3 h 64"/>
                <a:gd name="T14" fmla="*/ 51 w 63"/>
                <a:gd name="T15" fmla="*/ 0 h 64"/>
                <a:gd name="T16" fmla="*/ 59 w 63"/>
                <a:gd name="T17" fmla="*/ 14 h 64"/>
                <a:gd name="T18" fmla="*/ 63 w 63"/>
                <a:gd name="T19" fmla="*/ 31 h 64"/>
                <a:gd name="T20" fmla="*/ 54 w 63"/>
                <a:gd name="T21" fmla="*/ 42 h 64"/>
                <a:gd name="T22" fmla="*/ 56 w 63"/>
                <a:gd name="T23" fmla="*/ 53 h 64"/>
                <a:gd name="T24" fmla="*/ 52 w 63"/>
                <a:gd name="T25" fmla="*/ 64 h 64"/>
                <a:gd name="T26" fmla="*/ 26 w 63"/>
                <a:gd name="T27" fmla="*/ 61 h 64"/>
                <a:gd name="T28" fmla="*/ 10 w 63"/>
                <a:gd name="T29" fmla="*/ 61 h 64"/>
                <a:gd name="T30" fmla="*/ 0 w 63"/>
                <a:gd name="T31" fmla="*/ 64 h 6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63"/>
                <a:gd name="T49" fmla="*/ 0 h 64"/>
                <a:gd name="T50" fmla="*/ 63 w 63"/>
                <a:gd name="T51" fmla="*/ 64 h 6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63" h="64">
                  <a:moveTo>
                    <a:pt x="0" y="64"/>
                  </a:moveTo>
                  <a:lnTo>
                    <a:pt x="1" y="47"/>
                  </a:lnTo>
                  <a:lnTo>
                    <a:pt x="4" y="38"/>
                  </a:lnTo>
                  <a:lnTo>
                    <a:pt x="19" y="25"/>
                  </a:lnTo>
                  <a:lnTo>
                    <a:pt x="19" y="21"/>
                  </a:lnTo>
                  <a:lnTo>
                    <a:pt x="15" y="20"/>
                  </a:lnTo>
                  <a:lnTo>
                    <a:pt x="12" y="3"/>
                  </a:lnTo>
                  <a:lnTo>
                    <a:pt x="51" y="0"/>
                  </a:lnTo>
                  <a:lnTo>
                    <a:pt x="59" y="14"/>
                  </a:lnTo>
                  <a:lnTo>
                    <a:pt x="63" y="31"/>
                  </a:lnTo>
                  <a:lnTo>
                    <a:pt x="54" y="42"/>
                  </a:lnTo>
                  <a:lnTo>
                    <a:pt x="56" y="53"/>
                  </a:lnTo>
                  <a:lnTo>
                    <a:pt x="52" y="64"/>
                  </a:lnTo>
                  <a:lnTo>
                    <a:pt x="26" y="61"/>
                  </a:lnTo>
                  <a:lnTo>
                    <a:pt x="10" y="61"/>
                  </a:lnTo>
                  <a:lnTo>
                    <a:pt x="0" y="6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5" name="Freeform 1098"/>
            <p:cNvSpPr>
              <a:spLocks/>
            </p:cNvSpPr>
            <p:nvPr/>
          </p:nvSpPr>
          <p:spPr bwMode="gray">
            <a:xfrm>
              <a:off x="4359312" y="4294071"/>
              <a:ext cx="280988" cy="250825"/>
            </a:xfrm>
            <a:custGeom>
              <a:avLst/>
              <a:gdLst>
                <a:gd name="T0" fmla="*/ 0 w 158"/>
                <a:gd name="T1" fmla="*/ 140 h 154"/>
                <a:gd name="T2" fmla="*/ 0 w 158"/>
                <a:gd name="T3" fmla="*/ 121 h 154"/>
                <a:gd name="T4" fmla="*/ 5 w 158"/>
                <a:gd name="T5" fmla="*/ 93 h 154"/>
                <a:gd name="T6" fmla="*/ 21 w 158"/>
                <a:gd name="T7" fmla="*/ 70 h 154"/>
                <a:gd name="T8" fmla="*/ 21 w 158"/>
                <a:gd name="T9" fmla="*/ 58 h 154"/>
                <a:gd name="T10" fmla="*/ 12 w 158"/>
                <a:gd name="T11" fmla="*/ 38 h 154"/>
                <a:gd name="T12" fmla="*/ 15 w 158"/>
                <a:gd name="T13" fmla="*/ 28 h 154"/>
                <a:gd name="T14" fmla="*/ 0 w 158"/>
                <a:gd name="T15" fmla="*/ 1 h 154"/>
                <a:gd name="T16" fmla="*/ 7 w 158"/>
                <a:gd name="T17" fmla="*/ 0 h 154"/>
                <a:gd name="T18" fmla="*/ 54 w 158"/>
                <a:gd name="T19" fmla="*/ 0 h 154"/>
                <a:gd name="T20" fmla="*/ 56 w 158"/>
                <a:gd name="T21" fmla="*/ 11 h 154"/>
                <a:gd name="T22" fmla="*/ 64 w 158"/>
                <a:gd name="T23" fmla="*/ 24 h 154"/>
                <a:gd name="T24" fmla="*/ 86 w 158"/>
                <a:gd name="T25" fmla="*/ 25 h 154"/>
                <a:gd name="T26" fmla="*/ 93 w 158"/>
                <a:gd name="T27" fmla="*/ 13 h 154"/>
                <a:gd name="T28" fmla="*/ 114 w 158"/>
                <a:gd name="T29" fmla="*/ 17 h 154"/>
                <a:gd name="T30" fmla="*/ 115 w 158"/>
                <a:gd name="T31" fmla="*/ 47 h 154"/>
                <a:gd name="T32" fmla="*/ 123 w 158"/>
                <a:gd name="T33" fmla="*/ 52 h 154"/>
                <a:gd name="T34" fmla="*/ 121 w 158"/>
                <a:gd name="T35" fmla="*/ 61 h 154"/>
                <a:gd name="T36" fmla="*/ 140 w 158"/>
                <a:gd name="T37" fmla="*/ 61 h 154"/>
                <a:gd name="T38" fmla="*/ 141 w 158"/>
                <a:gd name="T39" fmla="*/ 86 h 154"/>
                <a:gd name="T40" fmla="*/ 118 w 158"/>
                <a:gd name="T41" fmla="*/ 87 h 154"/>
                <a:gd name="T42" fmla="*/ 119 w 158"/>
                <a:gd name="T43" fmla="*/ 126 h 154"/>
                <a:gd name="T44" fmla="*/ 133 w 158"/>
                <a:gd name="T45" fmla="*/ 140 h 154"/>
                <a:gd name="T46" fmla="*/ 154 w 158"/>
                <a:gd name="T47" fmla="*/ 142 h 154"/>
                <a:gd name="T48" fmla="*/ 158 w 158"/>
                <a:gd name="T49" fmla="*/ 147 h 154"/>
                <a:gd name="T50" fmla="*/ 153 w 158"/>
                <a:gd name="T51" fmla="*/ 148 h 154"/>
                <a:gd name="T52" fmla="*/ 136 w 158"/>
                <a:gd name="T53" fmla="*/ 154 h 154"/>
                <a:gd name="T54" fmla="*/ 131 w 158"/>
                <a:gd name="T55" fmla="*/ 148 h 154"/>
                <a:gd name="T56" fmla="*/ 106 w 158"/>
                <a:gd name="T57" fmla="*/ 151 h 154"/>
                <a:gd name="T58" fmla="*/ 99 w 158"/>
                <a:gd name="T59" fmla="*/ 145 h 154"/>
                <a:gd name="T60" fmla="*/ 79 w 158"/>
                <a:gd name="T61" fmla="*/ 144 h 154"/>
                <a:gd name="T62" fmla="*/ 73 w 158"/>
                <a:gd name="T63" fmla="*/ 140 h 154"/>
                <a:gd name="T64" fmla="*/ 0 w 158"/>
                <a:gd name="T65" fmla="*/ 140 h 1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58"/>
                <a:gd name="T100" fmla="*/ 0 h 154"/>
                <a:gd name="T101" fmla="*/ 158 w 158"/>
                <a:gd name="T102" fmla="*/ 154 h 1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8" h="154">
                  <a:moveTo>
                    <a:pt x="0" y="140"/>
                  </a:moveTo>
                  <a:lnTo>
                    <a:pt x="0" y="121"/>
                  </a:lnTo>
                  <a:lnTo>
                    <a:pt x="5" y="93"/>
                  </a:lnTo>
                  <a:lnTo>
                    <a:pt x="21" y="70"/>
                  </a:lnTo>
                  <a:lnTo>
                    <a:pt x="21" y="58"/>
                  </a:lnTo>
                  <a:lnTo>
                    <a:pt x="12" y="38"/>
                  </a:lnTo>
                  <a:lnTo>
                    <a:pt x="15" y="28"/>
                  </a:lnTo>
                  <a:lnTo>
                    <a:pt x="0" y="1"/>
                  </a:lnTo>
                  <a:lnTo>
                    <a:pt x="7" y="0"/>
                  </a:lnTo>
                  <a:lnTo>
                    <a:pt x="54" y="0"/>
                  </a:lnTo>
                  <a:lnTo>
                    <a:pt x="56" y="11"/>
                  </a:lnTo>
                  <a:lnTo>
                    <a:pt x="64" y="24"/>
                  </a:lnTo>
                  <a:lnTo>
                    <a:pt x="86" y="25"/>
                  </a:lnTo>
                  <a:lnTo>
                    <a:pt x="93" y="13"/>
                  </a:lnTo>
                  <a:lnTo>
                    <a:pt x="114" y="17"/>
                  </a:lnTo>
                  <a:lnTo>
                    <a:pt x="115" y="47"/>
                  </a:lnTo>
                  <a:lnTo>
                    <a:pt x="123" y="52"/>
                  </a:lnTo>
                  <a:lnTo>
                    <a:pt x="121" y="61"/>
                  </a:lnTo>
                  <a:lnTo>
                    <a:pt x="140" y="61"/>
                  </a:lnTo>
                  <a:lnTo>
                    <a:pt x="141" y="86"/>
                  </a:lnTo>
                  <a:lnTo>
                    <a:pt x="118" y="87"/>
                  </a:lnTo>
                  <a:lnTo>
                    <a:pt x="119" y="126"/>
                  </a:lnTo>
                  <a:lnTo>
                    <a:pt x="133" y="140"/>
                  </a:lnTo>
                  <a:lnTo>
                    <a:pt x="154" y="142"/>
                  </a:lnTo>
                  <a:lnTo>
                    <a:pt x="158" y="147"/>
                  </a:lnTo>
                  <a:lnTo>
                    <a:pt x="153" y="148"/>
                  </a:lnTo>
                  <a:lnTo>
                    <a:pt x="136" y="154"/>
                  </a:lnTo>
                  <a:lnTo>
                    <a:pt x="131" y="148"/>
                  </a:lnTo>
                  <a:lnTo>
                    <a:pt x="106" y="151"/>
                  </a:lnTo>
                  <a:lnTo>
                    <a:pt x="99" y="145"/>
                  </a:lnTo>
                  <a:lnTo>
                    <a:pt x="79" y="144"/>
                  </a:lnTo>
                  <a:lnTo>
                    <a:pt x="73" y="140"/>
                  </a:lnTo>
                  <a:lnTo>
                    <a:pt x="0" y="14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6" name="Freeform 1099"/>
            <p:cNvSpPr>
              <a:spLocks/>
            </p:cNvSpPr>
            <p:nvPr/>
          </p:nvSpPr>
          <p:spPr bwMode="gray">
            <a:xfrm>
              <a:off x="4375187" y="4070233"/>
              <a:ext cx="392113" cy="376237"/>
            </a:xfrm>
            <a:custGeom>
              <a:avLst/>
              <a:gdLst>
                <a:gd name="T0" fmla="*/ 0 w 223"/>
                <a:gd name="T1" fmla="*/ 133 h 225"/>
                <a:gd name="T2" fmla="*/ 4 w 223"/>
                <a:gd name="T3" fmla="*/ 121 h 225"/>
                <a:gd name="T4" fmla="*/ 10 w 223"/>
                <a:gd name="T5" fmla="*/ 120 h 225"/>
                <a:gd name="T6" fmla="*/ 25 w 223"/>
                <a:gd name="T7" fmla="*/ 117 h 225"/>
                <a:gd name="T8" fmla="*/ 44 w 223"/>
                <a:gd name="T9" fmla="*/ 109 h 225"/>
                <a:gd name="T10" fmla="*/ 46 w 223"/>
                <a:gd name="T11" fmla="*/ 85 h 225"/>
                <a:gd name="T12" fmla="*/ 65 w 223"/>
                <a:gd name="T13" fmla="*/ 55 h 225"/>
                <a:gd name="T14" fmla="*/ 69 w 223"/>
                <a:gd name="T15" fmla="*/ 30 h 225"/>
                <a:gd name="T16" fmla="*/ 71 w 223"/>
                <a:gd name="T17" fmla="*/ 22 h 225"/>
                <a:gd name="T18" fmla="*/ 72 w 223"/>
                <a:gd name="T19" fmla="*/ 11 h 225"/>
                <a:gd name="T20" fmla="*/ 83 w 223"/>
                <a:gd name="T21" fmla="*/ 0 h 225"/>
                <a:gd name="T22" fmla="*/ 93 w 223"/>
                <a:gd name="T23" fmla="*/ 10 h 225"/>
                <a:gd name="T24" fmla="*/ 103 w 223"/>
                <a:gd name="T25" fmla="*/ 13 h 225"/>
                <a:gd name="T26" fmla="*/ 119 w 223"/>
                <a:gd name="T27" fmla="*/ 15 h 225"/>
                <a:gd name="T28" fmla="*/ 128 w 223"/>
                <a:gd name="T29" fmla="*/ 8 h 225"/>
                <a:gd name="T30" fmla="*/ 154 w 223"/>
                <a:gd name="T31" fmla="*/ 2 h 225"/>
                <a:gd name="T32" fmla="*/ 177 w 223"/>
                <a:gd name="T33" fmla="*/ 3 h 225"/>
                <a:gd name="T34" fmla="*/ 183 w 223"/>
                <a:gd name="T35" fmla="*/ 10 h 225"/>
                <a:gd name="T36" fmla="*/ 203 w 223"/>
                <a:gd name="T37" fmla="*/ 8 h 225"/>
                <a:gd name="T38" fmla="*/ 216 w 223"/>
                <a:gd name="T39" fmla="*/ 18 h 225"/>
                <a:gd name="T40" fmla="*/ 219 w 223"/>
                <a:gd name="T41" fmla="*/ 35 h 225"/>
                <a:gd name="T42" fmla="*/ 223 w 223"/>
                <a:gd name="T43" fmla="*/ 36 h 225"/>
                <a:gd name="T44" fmla="*/ 223 w 223"/>
                <a:gd name="T45" fmla="*/ 40 h 225"/>
                <a:gd name="T46" fmla="*/ 208 w 223"/>
                <a:gd name="T47" fmla="*/ 53 h 225"/>
                <a:gd name="T48" fmla="*/ 205 w 223"/>
                <a:gd name="T49" fmla="*/ 62 h 225"/>
                <a:gd name="T50" fmla="*/ 204 w 223"/>
                <a:gd name="T51" fmla="*/ 79 h 225"/>
                <a:gd name="T52" fmla="*/ 197 w 223"/>
                <a:gd name="T53" fmla="*/ 89 h 225"/>
                <a:gd name="T54" fmla="*/ 200 w 223"/>
                <a:gd name="T55" fmla="*/ 101 h 225"/>
                <a:gd name="T56" fmla="*/ 202 w 223"/>
                <a:gd name="T57" fmla="*/ 119 h 225"/>
                <a:gd name="T58" fmla="*/ 203 w 223"/>
                <a:gd name="T59" fmla="*/ 129 h 225"/>
                <a:gd name="T60" fmla="*/ 203 w 223"/>
                <a:gd name="T61" fmla="*/ 138 h 225"/>
                <a:gd name="T62" fmla="*/ 214 w 223"/>
                <a:gd name="T63" fmla="*/ 151 h 225"/>
                <a:gd name="T64" fmla="*/ 216 w 223"/>
                <a:gd name="T65" fmla="*/ 163 h 225"/>
                <a:gd name="T66" fmla="*/ 202 w 223"/>
                <a:gd name="T67" fmla="*/ 163 h 225"/>
                <a:gd name="T68" fmla="*/ 190 w 223"/>
                <a:gd name="T69" fmla="*/ 169 h 225"/>
                <a:gd name="T70" fmla="*/ 191 w 223"/>
                <a:gd name="T71" fmla="*/ 183 h 225"/>
                <a:gd name="T72" fmla="*/ 188 w 223"/>
                <a:gd name="T73" fmla="*/ 200 h 225"/>
                <a:gd name="T74" fmla="*/ 196 w 223"/>
                <a:gd name="T75" fmla="*/ 207 h 225"/>
                <a:gd name="T76" fmla="*/ 207 w 223"/>
                <a:gd name="T77" fmla="*/ 211 h 225"/>
                <a:gd name="T78" fmla="*/ 207 w 223"/>
                <a:gd name="T79" fmla="*/ 224 h 225"/>
                <a:gd name="T80" fmla="*/ 196 w 223"/>
                <a:gd name="T81" fmla="*/ 225 h 225"/>
                <a:gd name="T82" fmla="*/ 191 w 223"/>
                <a:gd name="T83" fmla="*/ 215 h 225"/>
                <a:gd name="T84" fmla="*/ 181 w 223"/>
                <a:gd name="T85" fmla="*/ 211 h 225"/>
                <a:gd name="T86" fmla="*/ 175 w 223"/>
                <a:gd name="T87" fmla="*/ 203 h 225"/>
                <a:gd name="T88" fmla="*/ 165 w 223"/>
                <a:gd name="T89" fmla="*/ 207 h 225"/>
                <a:gd name="T90" fmla="*/ 135 w 223"/>
                <a:gd name="T91" fmla="*/ 195 h 225"/>
                <a:gd name="T92" fmla="*/ 116 w 223"/>
                <a:gd name="T93" fmla="*/ 195 h 225"/>
                <a:gd name="T94" fmla="*/ 118 w 223"/>
                <a:gd name="T95" fmla="*/ 186 h 225"/>
                <a:gd name="T96" fmla="*/ 110 w 223"/>
                <a:gd name="T97" fmla="*/ 181 h 225"/>
                <a:gd name="T98" fmla="*/ 109 w 223"/>
                <a:gd name="T99" fmla="*/ 151 h 225"/>
                <a:gd name="T100" fmla="*/ 88 w 223"/>
                <a:gd name="T101" fmla="*/ 147 h 225"/>
                <a:gd name="T102" fmla="*/ 81 w 223"/>
                <a:gd name="T103" fmla="*/ 159 h 225"/>
                <a:gd name="T104" fmla="*/ 59 w 223"/>
                <a:gd name="T105" fmla="*/ 158 h 225"/>
                <a:gd name="T106" fmla="*/ 51 w 223"/>
                <a:gd name="T107" fmla="*/ 145 h 225"/>
                <a:gd name="T108" fmla="*/ 49 w 223"/>
                <a:gd name="T109" fmla="*/ 134 h 225"/>
                <a:gd name="T110" fmla="*/ 4 w 223"/>
                <a:gd name="T111" fmla="*/ 134 h 225"/>
                <a:gd name="T112" fmla="*/ 0 w 223"/>
                <a:gd name="T113" fmla="*/ 133 h 2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23"/>
                <a:gd name="T172" fmla="*/ 0 h 225"/>
                <a:gd name="T173" fmla="*/ 223 w 223"/>
                <a:gd name="T174" fmla="*/ 225 h 22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23" h="225">
                  <a:moveTo>
                    <a:pt x="0" y="133"/>
                  </a:moveTo>
                  <a:lnTo>
                    <a:pt x="4" y="121"/>
                  </a:lnTo>
                  <a:lnTo>
                    <a:pt x="10" y="120"/>
                  </a:lnTo>
                  <a:lnTo>
                    <a:pt x="25" y="117"/>
                  </a:lnTo>
                  <a:lnTo>
                    <a:pt x="44" y="109"/>
                  </a:lnTo>
                  <a:lnTo>
                    <a:pt x="46" y="85"/>
                  </a:lnTo>
                  <a:lnTo>
                    <a:pt x="65" y="55"/>
                  </a:lnTo>
                  <a:lnTo>
                    <a:pt x="69" y="30"/>
                  </a:lnTo>
                  <a:lnTo>
                    <a:pt x="71" y="22"/>
                  </a:lnTo>
                  <a:lnTo>
                    <a:pt x="72" y="11"/>
                  </a:lnTo>
                  <a:lnTo>
                    <a:pt x="83" y="0"/>
                  </a:lnTo>
                  <a:lnTo>
                    <a:pt x="93" y="10"/>
                  </a:lnTo>
                  <a:lnTo>
                    <a:pt x="103" y="13"/>
                  </a:lnTo>
                  <a:lnTo>
                    <a:pt x="119" y="15"/>
                  </a:lnTo>
                  <a:lnTo>
                    <a:pt x="128" y="8"/>
                  </a:lnTo>
                  <a:lnTo>
                    <a:pt x="154" y="2"/>
                  </a:lnTo>
                  <a:lnTo>
                    <a:pt x="177" y="3"/>
                  </a:lnTo>
                  <a:lnTo>
                    <a:pt x="183" y="10"/>
                  </a:lnTo>
                  <a:lnTo>
                    <a:pt x="203" y="8"/>
                  </a:lnTo>
                  <a:lnTo>
                    <a:pt x="216" y="18"/>
                  </a:lnTo>
                  <a:lnTo>
                    <a:pt x="219" y="35"/>
                  </a:lnTo>
                  <a:lnTo>
                    <a:pt x="223" y="36"/>
                  </a:lnTo>
                  <a:lnTo>
                    <a:pt x="223" y="40"/>
                  </a:lnTo>
                  <a:lnTo>
                    <a:pt x="208" y="53"/>
                  </a:lnTo>
                  <a:lnTo>
                    <a:pt x="205" y="62"/>
                  </a:lnTo>
                  <a:lnTo>
                    <a:pt x="204" y="79"/>
                  </a:lnTo>
                  <a:lnTo>
                    <a:pt x="197" y="89"/>
                  </a:lnTo>
                  <a:lnTo>
                    <a:pt x="200" y="101"/>
                  </a:lnTo>
                  <a:lnTo>
                    <a:pt x="202" y="119"/>
                  </a:lnTo>
                  <a:lnTo>
                    <a:pt x="203" y="129"/>
                  </a:lnTo>
                  <a:lnTo>
                    <a:pt x="203" y="138"/>
                  </a:lnTo>
                  <a:lnTo>
                    <a:pt x="214" y="151"/>
                  </a:lnTo>
                  <a:lnTo>
                    <a:pt x="216" y="163"/>
                  </a:lnTo>
                  <a:lnTo>
                    <a:pt x="202" y="163"/>
                  </a:lnTo>
                  <a:lnTo>
                    <a:pt x="190" y="169"/>
                  </a:lnTo>
                  <a:lnTo>
                    <a:pt x="191" y="183"/>
                  </a:lnTo>
                  <a:lnTo>
                    <a:pt x="188" y="200"/>
                  </a:lnTo>
                  <a:lnTo>
                    <a:pt x="196" y="207"/>
                  </a:lnTo>
                  <a:lnTo>
                    <a:pt x="207" y="211"/>
                  </a:lnTo>
                  <a:lnTo>
                    <a:pt x="207" y="224"/>
                  </a:lnTo>
                  <a:lnTo>
                    <a:pt x="196" y="225"/>
                  </a:lnTo>
                  <a:lnTo>
                    <a:pt x="191" y="215"/>
                  </a:lnTo>
                  <a:lnTo>
                    <a:pt x="181" y="211"/>
                  </a:lnTo>
                  <a:lnTo>
                    <a:pt x="175" y="203"/>
                  </a:lnTo>
                  <a:lnTo>
                    <a:pt x="165" y="207"/>
                  </a:lnTo>
                  <a:lnTo>
                    <a:pt x="135" y="195"/>
                  </a:lnTo>
                  <a:lnTo>
                    <a:pt x="116" y="195"/>
                  </a:lnTo>
                  <a:lnTo>
                    <a:pt x="118" y="186"/>
                  </a:lnTo>
                  <a:lnTo>
                    <a:pt x="110" y="181"/>
                  </a:lnTo>
                  <a:lnTo>
                    <a:pt x="109" y="151"/>
                  </a:lnTo>
                  <a:lnTo>
                    <a:pt x="88" y="147"/>
                  </a:lnTo>
                  <a:lnTo>
                    <a:pt x="81" y="159"/>
                  </a:lnTo>
                  <a:lnTo>
                    <a:pt x="59" y="158"/>
                  </a:lnTo>
                  <a:lnTo>
                    <a:pt x="51" y="145"/>
                  </a:lnTo>
                  <a:lnTo>
                    <a:pt x="49" y="134"/>
                  </a:lnTo>
                  <a:lnTo>
                    <a:pt x="4" y="134"/>
                  </a:lnTo>
                  <a:lnTo>
                    <a:pt x="0" y="13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7" name="Freeform 1100"/>
            <p:cNvSpPr>
              <a:spLocks/>
            </p:cNvSpPr>
            <p:nvPr/>
          </p:nvSpPr>
          <p:spPr bwMode="gray">
            <a:xfrm>
              <a:off x="4359312" y="4263908"/>
              <a:ext cx="15875" cy="25400"/>
            </a:xfrm>
            <a:custGeom>
              <a:avLst/>
              <a:gdLst>
                <a:gd name="T0" fmla="*/ 0 w 9"/>
                <a:gd name="T1" fmla="*/ 3 h 14"/>
                <a:gd name="T2" fmla="*/ 7 w 9"/>
                <a:gd name="T3" fmla="*/ 0 h 14"/>
                <a:gd name="T4" fmla="*/ 9 w 9"/>
                <a:gd name="T5" fmla="*/ 4 h 14"/>
                <a:gd name="T6" fmla="*/ 7 w 9"/>
                <a:gd name="T7" fmla="*/ 8 h 14"/>
                <a:gd name="T8" fmla="*/ 0 w 9"/>
                <a:gd name="T9" fmla="*/ 14 h 14"/>
                <a:gd name="T10" fmla="*/ 0 w 9"/>
                <a:gd name="T11" fmla="*/ 3 h 14"/>
                <a:gd name="T12" fmla="*/ 0 60000 65536"/>
                <a:gd name="T13" fmla="*/ 0 60000 65536"/>
                <a:gd name="T14" fmla="*/ 0 60000 65536"/>
                <a:gd name="T15" fmla="*/ 0 60000 65536"/>
                <a:gd name="T16" fmla="*/ 0 60000 65536"/>
                <a:gd name="T17" fmla="*/ 0 60000 65536"/>
                <a:gd name="T18" fmla="*/ 0 w 9"/>
                <a:gd name="T19" fmla="*/ 0 h 14"/>
                <a:gd name="T20" fmla="*/ 9 w 9"/>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9" h="14">
                  <a:moveTo>
                    <a:pt x="0" y="3"/>
                  </a:moveTo>
                  <a:lnTo>
                    <a:pt x="7" y="0"/>
                  </a:lnTo>
                  <a:lnTo>
                    <a:pt x="9" y="4"/>
                  </a:lnTo>
                  <a:lnTo>
                    <a:pt x="7" y="8"/>
                  </a:lnTo>
                  <a:lnTo>
                    <a:pt x="0" y="14"/>
                  </a:lnTo>
                  <a:lnTo>
                    <a:pt x="0" y="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8" name="Freeform 1101"/>
            <p:cNvSpPr>
              <a:spLocks/>
            </p:cNvSpPr>
            <p:nvPr/>
          </p:nvSpPr>
          <p:spPr bwMode="gray">
            <a:xfrm>
              <a:off x="4338675" y="4108333"/>
              <a:ext cx="158750" cy="165100"/>
            </a:xfrm>
            <a:custGeom>
              <a:avLst/>
              <a:gdLst>
                <a:gd name="T0" fmla="*/ 0 w 88"/>
                <a:gd name="T1" fmla="*/ 88 h 100"/>
                <a:gd name="T2" fmla="*/ 12 w 88"/>
                <a:gd name="T3" fmla="*/ 88 h 100"/>
                <a:gd name="T4" fmla="*/ 12 w 88"/>
                <a:gd name="T5" fmla="*/ 79 h 100"/>
                <a:gd name="T6" fmla="*/ 6 w 88"/>
                <a:gd name="T7" fmla="*/ 79 h 100"/>
                <a:gd name="T8" fmla="*/ 6 w 88"/>
                <a:gd name="T9" fmla="*/ 70 h 100"/>
                <a:gd name="T10" fmla="*/ 12 w 88"/>
                <a:gd name="T11" fmla="*/ 70 h 100"/>
                <a:gd name="T12" fmla="*/ 19 w 88"/>
                <a:gd name="T13" fmla="*/ 65 h 100"/>
                <a:gd name="T14" fmla="*/ 24 w 88"/>
                <a:gd name="T15" fmla="*/ 71 h 100"/>
                <a:gd name="T16" fmla="*/ 37 w 88"/>
                <a:gd name="T17" fmla="*/ 72 h 100"/>
                <a:gd name="T18" fmla="*/ 41 w 88"/>
                <a:gd name="T19" fmla="*/ 66 h 100"/>
                <a:gd name="T20" fmla="*/ 41 w 88"/>
                <a:gd name="T21" fmla="*/ 50 h 100"/>
                <a:gd name="T22" fmla="*/ 34 w 88"/>
                <a:gd name="T23" fmla="*/ 45 h 100"/>
                <a:gd name="T24" fmla="*/ 34 w 88"/>
                <a:gd name="T25" fmla="*/ 37 h 100"/>
                <a:gd name="T26" fmla="*/ 40 w 88"/>
                <a:gd name="T27" fmla="*/ 32 h 100"/>
                <a:gd name="T28" fmla="*/ 37 w 88"/>
                <a:gd name="T29" fmla="*/ 25 h 100"/>
                <a:gd name="T30" fmla="*/ 26 w 88"/>
                <a:gd name="T31" fmla="*/ 26 h 100"/>
                <a:gd name="T32" fmla="*/ 23 w 88"/>
                <a:gd name="T33" fmla="*/ 15 h 100"/>
                <a:gd name="T34" fmla="*/ 44 w 88"/>
                <a:gd name="T35" fmla="*/ 15 h 100"/>
                <a:gd name="T36" fmla="*/ 44 w 88"/>
                <a:gd name="T37" fmla="*/ 21 h 100"/>
                <a:gd name="T38" fmla="*/ 58 w 88"/>
                <a:gd name="T39" fmla="*/ 19 h 100"/>
                <a:gd name="T40" fmla="*/ 60 w 88"/>
                <a:gd name="T41" fmla="*/ 9 h 100"/>
                <a:gd name="T42" fmla="*/ 65 w 88"/>
                <a:gd name="T43" fmla="*/ 0 h 100"/>
                <a:gd name="T44" fmla="*/ 88 w 88"/>
                <a:gd name="T45" fmla="*/ 1 h 100"/>
                <a:gd name="T46" fmla="*/ 83 w 88"/>
                <a:gd name="T47" fmla="*/ 33 h 100"/>
                <a:gd name="T48" fmla="*/ 63 w 88"/>
                <a:gd name="T49" fmla="*/ 64 h 100"/>
                <a:gd name="T50" fmla="*/ 61 w 88"/>
                <a:gd name="T51" fmla="*/ 88 h 100"/>
                <a:gd name="T52" fmla="*/ 42 w 88"/>
                <a:gd name="T53" fmla="*/ 96 h 100"/>
                <a:gd name="T54" fmla="*/ 21 w 88"/>
                <a:gd name="T55" fmla="*/ 100 h 100"/>
                <a:gd name="T56" fmla="*/ 19 w 88"/>
                <a:gd name="T57" fmla="*/ 96 h 100"/>
                <a:gd name="T58" fmla="*/ 12 w 88"/>
                <a:gd name="T59" fmla="*/ 99 h 100"/>
                <a:gd name="T60" fmla="*/ 0 w 88"/>
                <a:gd name="T61" fmla="*/ 88 h 10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8"/>
                <a:gd name="T94" fmla="*/ 0 h 100"/>
                <a:gd name="T95" fmla="*/ 88 w 88"/>
                <a:gd name="T96" fmla="*/ 100 h 10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8" h="100">
                  <a:moveTo>
                    <a:pt x="0" y="88"/>
                  </a:moveTo>
                  <a:lnTo>
                    <a:pt x="12" y="88"/>
                  </a:lnTo>
                  <a:lnTo>
                    <a:pt x="12" y="79"/>
                  </a:lnTo>
                  <a:lnTo>
                    <a:pt x="6" y="79"/>
                  </a:lnTo>
                  <a:lnTo>
                    <a:pt x="6" y="70"/>
                  </a:lnTo>
                  <a:lnTo>
                    <a:pt x="12" y="70"/>
                  </a:lnTo>
                  <a:lnTo>
                    <a:pt x="19" y="65"/>
                  </a:lnTo>
                  <a:lnTo>
                    <a:pt x="24" y="71"/>
                  </a:lnTo>
                  <a:lnTo>
                    <a:pt x="37" y="72"/>
                  </a:lnTo>
                  <a:lnTo>
                    <a:pt x="41" y="66"/>
                  </a:lnTo>
                  <a:lnTo>
                    <a:pt x="41" y="50"/>
                  </a:lnTo>
                  <a:lnTo>
                    <a:pt x="34" y="45"/>
                  </a:lnTo>
                  <a:lnTo>
                    <a:pt x="34" y="37"/>
                  </a:lnTo>
                  <a:lnTo>
                    <a:pt x="40" y="32"/>
                  </a:lnTo>
                  <a:lnTo>
                    <a:pt x="37" y="25"/>
                  </a:lnTo>
                  <a:lnTo>
                    <a:pt x="26" y="26"/>
                  </a:lnTo>
                  <a:lnTo>
                    <a:pt x="23" y="15"/>
                  </a:lnTo>
                  <a:lnTo>
                    <a:pt x="44" y="15"/>
                  </a:lnTo>
                  <a:lnTo>
                    <a:pt x="44" y="21"/>
                  </a:lnTo>
                  <a:lnTo>
                    <a:pt x="58" y="19"/>
                  </a:lnTo>
                  <a:lnTo>
                    <a:pt x="60" y="9"/>
                  </a:lnTo>
                  <a:lnTo>
                    <a:pt x="65" y="0"/>
                  </a:lnTo>
                  <a:lnTo>
                    <a:pt x="88" y="1"/>
                  </a:lnTo>
                  <a:lnTo>
                    <a:pt x="83" y="33"/>
                  </a:lnTo>
                  <a:lnTo>
                    <a:pt x="63" y="64"/>
                  </a:lnTo>
                  <a:lnTo>
                    <a:pt x="61" y="88"/>
                  </a:lnTo>
                  <a:lnTo>
                    <a:pt x="42" y="96"/>
                  </a:lnTo>
                  <a:lnTo>
                    <a:pt x="21" y="100"/>
                  </a:lnTo>
                  <a:lnTo>
                    <a:pt x="19" y="96"/>
                  </a:lnTo>
                  <a:lnTo>
                    <a:pt x="12" y="99"/>
                  </a:lnTo>
                  <a:lnTo>
                    <a:pt x="0" y="8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79" name="Freeform 1102"/>
            <p:cNvSpPr>
              <a:spLocks/>
            </p:cNvSpPr>
            <p:nvPr/>
          </p:nvSpPr>
          <p:spPr bwMode="gray">
            <a:xfrm>
              <a:off x="5100675" y="3563820"/>
              <a:ext cx="31750" cy="38100"/>
            </a:xfrm>
            <a:custGeom>
              <a:avLst/>
              <a:gdLst>
                <a:gd name="T0" fmla="*/ 20 w 20"/>
                <a:gd name="T1" fmla="*/ 4 h 22"/>
                <a:gd name="T2" fmla="*/ 14 w 20"/>
                <a:gd name="T3" fmla="*/ 0 h 22"/>
                <a:gd name="T4" fmla="*/ 11 w 20"/>
                <a:gd name="T5" fmla="*/ 1 h 22"/>
                <a:gd name="T6" fmla="*/ 7 w 20"/>
                <a:gd name="T7" fmla="*/ 1 h 22"/>
                <a:gd name="T8" fmla="*/ 0 w 20"/>
                <a:gd name="T9" fmla="*/ 7 h 22"/>
                <a:gd name="T10" fmla="*/ 0 w 20"/>
                <a:gd name="T11" fmla="*/ 13 h 22"/>
                <a:gd name="T12" fmla="*/ 7 w 20"/>
                <a:gd name="T13" fmla="*/ 16 h 22"/>
                <a:gd name="T14" fmla="*/ 13 w 20"/>
                <a:gd name="T15" fmla="*/ 21 h 22"/>
                <a:gd name="T16" fmla="*/ 19 w 20"/>
                <a:gd name="T17" fmla="*/ 22 h 22"/>
                <a:gd name="T18" fmla="*/ 16 w 20"/>
                <a:gd name="T19" fmla="*/ 14 h 22"/>
                <a:gd name="T20" fmla="*/ 16 w 20"/>
                <a:gd name="T21" fmla="*/ 9 h 22"/>
                <a:gd name="T22" fmla="*/ 20 w 20"/>
                <a:gd name="T23" fmla="*/ 4 h 2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
                <a:gd name="T37" fmla="*/ 0 h 22"/>
                <a:gd name="T38" fmla="*/ 20 w 20"/>
                <a:gd name="T39" fmla="*/ 22 h 2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 h="22">
                  <a:moveTo>
                    <a:pt x="20" y="4"/>
                  </a:moveTo>
                  <a:lnTo>
                    <a:pt x="14" y="0"/>
                  </a:lnTo>
                  <a:lnTo>
                    <a:pt x="11" y="1"/>
                  </a:lnTo>
                  <a:lnTo>
                    <a:pt x="7" y="1"/>
                  </a:lnTo>
                  <a:lnTo>
                    <a:pt x="0" y="7"/>
                  </a:lnTo>
                  <a:lnTo>
                    <a:pt x="0" y="13"/>
                  </a:lnTo>
                  <a:lnTo>
                    <a:pt x="7" y="16"/>
                  </a:lnTo>
                  <a:lnTo>
                    <a:pt x="13" y="21"/>
                  </a:lnTo>
                  <a:lnTo>
                    <a:pt x="19" y="22"/>
                  </a:lnTo>
                  <a:lnTo>
                    <a:pt x="16" y="14"/>
                  </a:lnTo>
                  <a:lnTo>
                    <a:pt x="16" y="9"/>
                  </a:lnTo>
                  <a:lnTo>
                    <a:pt x="2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0" name="Freeform 1103"/>
            <p:cNvSpPr>
              <a:spLocks/>
            </p:cNvSpPr>
            <p:nvPr/>
          </p:nvSpPr>
          <p:spPr bwMode="gray">
            <a:xfrm>
              <a:off x="5187987" y="3651133"/>
              <a:ext cx="15875" cy="33337"/>
            </a:xfrm>
            <a:custGeom>
              <a:avLst/>
              <a:gdLst>
                <a:gd name="T0" fmla="*/ 0 w 9"/>
                <a:gd name="T1" fmla="*/ 17 h 20"/>
                <a:gd name="T2" fmla="*/ 0 w 9"/>
                <a:gd name="T3" fmla="*/ 8 h 20"/>
                <a:gd name="T4" fmla="*/ 3 w 9"/>
                <a:gd name="T5" fmla="*/ 0 h 20"/>
                <a:gd name="T6" fmla="*/ 8 w 9"/>
                <a:gd name="T7" fmla="*/ 0 h 20"/>
                <a:gd name="T8" fmla="*/ 9 w 9"/>
                <a:gd name="T9" fmla="*/ 6 h 20"/>
                <a:gd name="T10" fmla="*/ 9 w 9"/>
                <a:gd name="T11" fmla="*/ 11 h 20"/>
                <a:gd name="T12" fmla="*/ 7 w 9"/>
                <a:gd name="T13" fmla="*/ 18 h 20"/>
                <a:gd name="T14" fmla="*/ 3 w 9"/>
                <a:gd name="T15" fmla="*/ 20 h 20"/>
                <a:gd name="T16" fmla="*/ 0 w 9"/>
                <a:gd name="T17" fmla="*/ 17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9"/>
                <a:gd name="T28" fmla="*/ 0 h 20"/>
                <a:gd name="T29" fmla="*/ 9 w 9"/>
                <a:gd name="T30" fmla="*/ 20 h 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9" h="20">
                  <a:moveTo>
                    <a:pt x="0" y="17"/>
                  </a:moveTo>
                  <a:lnTo>
                    <a:pt x="0" y="8"/>
                  </a:lnTo>
                  <a:lnTo>
                    <a:pt x="3" y="0"/>
                  </a:lnTo>
                  <a:lnTo>
                    <a:pt x="8" y="0"/>
                  </a:lnTo>
                  <a:lnTo>
                    <a:pt x="9" y="6"/>
                  </a:lnTo>
                  <a:lnTo>
                    <a:pt x="9" y="11"/>
                  </a:lnTo>
                  <a:lnTo>
                    <a:pt x="7" y="18"/>
                  </a:lnTo>
                  <a:lnTo>
                    <a:pt x="3" y="20"/>
                  </a:lnTo>
                  <a:lnTo>
                    <a:pt x="0" y="1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1" name="Freeform 1104"/>
            <p:cNvSpPr>
              <a:spLocks/>
            </p:cNvSpPr>
            <p:nvPr/>
          </p:nvSpPr>
          <p:spPr bwMode="gray">
            <a:xfrm>
              <a:off x="5192750" y="3654308"/>
              <a:ext cx="111125" cy="74612"/>
            </a:xfrm>
            <a:custGeom>
              <a:avLst/>
              <a:gdLst>
                <a:gd name="T0" fmla="*/ 0 w 63"/>
                <a:gd name="T1" fmla="*/ 19 h 44"/>
                <a:gd name="T2" fmla="*/ 7 w 63"/>
                <a:gd name="T3" fmla="*/ 27 h 44"/>
                <a:gd name="T4" fmla="*/ 18 w 63"/>
                <a:gd name="T5" fmla="*/ 40 h 44"/>
                <a:gd name="T6" fmla="*/ 37 w 63"/>
                <a:gd name="T7" fmla="*/ 44 h 44"/>
                <a:gd name="T8" fmla="*/ 51 w 63"/>
                <a:gd name="T9" fmla="*/ 43 h 44"/>
                <a:gd name="T10" fmla="*/ 63 w 63"/>
                <a:gd name="T11" fmla="*/ 20 h 44"/>
                <a:gd name="T12" fmla="*/ 63 w 63"/>
                <a:gd name="T13" fmla="*/ 9 h 44"/>
                <a:gd name="T14" fmla="*/ 61 w 63"/>
                <a:gd name="T15" fmla="*/ 2 h 44"/>
                <a:gd name="T16" fmla="*/ 58 w 63"/>
                <a:gd name="T17" fmla="*/ 0 h 44"/>
                <a:gd name="T18" fmla="*/ 52 w 63"/>
                <a:gd name="T19" fmla="*/ 7 h 44"/>
                <a:gd name="T20" fmla="*/ 45 w 63"/>
                <a:gd name="T21" fmla="*/ 15 h 44"/>
                <a:gd name="T22" fmla="*/ 39 w 63"/>
                <a:gd name="T23" fmla="*/ 23 h 44"/>
                <a:gd name="T24" fmla="*/ 33 w 63"/>
                <a:gd name="T25" fmla="*/ 24 h 44"/>
                <a:gd name="T26" fmla="*/ 25 w 63"/>
                <a:gd name="T27" fmla="*/ 22 h 44"/>
                <a:gd name="T28" fmla="*/ 20 w 63"/>
                <a:gd name="T29" fmla="*/ 24 h 44"/>
                <a:gd name="T30" fmla="*/ 18 w 63"/>
                <a:gd name="T31" fmla="*/ 25 h 44"/>
                <a:gd name="T32" fmla="*/ 11 w 63"/>
                <a:gd name="T33" fmla="*/ 24 h 44"/>
                <a:gd name="T34" fmla="*/ 7 w 63"/>
                <a:gd name="T35" fmla="*/ 20 h 44"/>
                <a:gd name="T36" fmla="*/ 4 w 63"/>
                <a:gd name="T37" fmla="*/ 17 h 44"/>
                <a:gd name="T38" fmla="*/ 0 w 63"/>
                <a:gd name="T39" fmla="*/ 19 h 4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63"/>
                <a:gd name="T61" fmla="*/ 0 h 44"/>
                <a:gd name="T62" fmla="*/ 63 w 63"/>
                <a:gd name="T63" fmla="*/ 44 h 44"/>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63" h="44">
                  <a:moveTo>
                    <a:pt x="0" y="19"/>
                  </a:moveTo>
                  <a:lnTo>
                    <a:pt x="7" y="27"/>
                  </a:lnTo>
                  <a:lnTo>
                    <a:pt x="18" y="40"/>
                  </a:lnTo>
                  <a:lnTo>
                    <a:pt x="37" y="44"/>
                  </a:lnTo>
                  <a:lnTo>
                    <a:pt x="51" y="43"/>
                  </a:lnTo>
                  <a:lnTo>
                    <a:pt x="63" y="20"/>
                  </a:lnTo>
                  <a:lnTo>
                    <a:pt x="63" y="9"/>
                  </a:lnTo>
                  <a:lnTo>
                    <a:pt x="61" y="2"/>
                  </a:lnTo>
                  <a:lnTo>
                    <a:pt x="58" y="0"/>
                  </a:lnTo>
                  <a:lnTo>
                    <a:pt x="52" y="7"/>
                  </a:lnTo>
                  <a:lnTo>
                    <a:pt x="45" y="15"/>
                  </a:lnTo>
                  <a:lnTo>
                    <a:pt x="39" y="23"/>
                  </a:lnTo>
                  <a:lnTo>
                    <a:pt x="33" y="24"/>
                  </a:lnTo>
                  <a:lnTo>
                    <a:pt x="25" y="22"/>
                  </a:lnTo>
                  <a:lnTo>
                    <a:pt x="20" y="24"/>
                  </a:lnTo>
                  <a:lnTo>
                    <a:pt x="18" y="25"/>
                  </a:lnTo>
                  <a:lnTo>
                    <a:pt x="11" y="24"/>
                  </a:lnTo>
                  <a:lnTo>
                    <a:pt x="7" y="20"/>
                  </a:lnTo>
                  <a:lnTo>
                    <a:pt x="4" y="17"/>
                  </a:lnTo>
                  <a:lnTo>
                    <a:pt x="0" y="1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2" name="Freeform 1105"/>
            <p:cNvSpPr>
              <a:spLocks/>
            </p:cNvSpPr>
            <p:nvPr/>
          </p:nvSpPr>
          <p:spPr bwMode="gray">
            <a:xfrm>
              <a:off x="5180050" y="3643195"/>
              <a:ext cx="7937" cy="15875"/>
            </a:xfrm>
            <a:custGeom>
              <a:avLst/>
              <a:gdLst>
                <a:gd name="T0" fmla="*/ 0 w 5"/>
                <a:gd name="T1" fmla="*/ 0 h 8"/>
                <a:gd name="T2" fmla="*/ 5 w 5"/>
                <a:gd name="T3" fmla="*/ 0 h 8"/>
                <a:gd name="T4" fmla="*/ 2 w 5"/>
                <a:gd name="T5" fmla="*/ 8 h 8"/>
                <a:gd name="T6" fmla="*/ 0 w 5"/>
                <a:gd name="T7" fmla="*/ 0 h 8"/>
                <a:gd name="T8" fmla="*/ 0 60000 65536"/>
                <a:gd name="T9" fmla="*/ 0 60000 65536"/>
                <a:gd name="T10" fmla="*/ 0 60000 65536"/>
                <a:gd name="T11" fmla="*/ 0 60000 65536"/>
                <a:gd name="T12" fmla="*/ 0 w 5"/>
                <a:gd name="T13" fmla="*/ 0 h 8"/>
                <a:gd name="T14" fmla="*/ 5 w 5"/>
                <a:gd name="T15" fmla="*/ 8 h 8"/>
              </a:gdLst>
              <a:ahLst/>
              <a:cxnLst>
                <a:cxn ang="T8">
                  <a:pos x="T0" y="T1"/>
                </a:cxn>
                <a:cxn ang="T9">
                  <a:pos x="T2" y="T3"/>
                </a:cxn>
                <a:cxn ang="T10">
                  <a:pos x="T4" y="T5"/>
                </a:cxn>
                <a:cxn ang="T11">
                  <a:pos x="T6" y="T7"/>
                </a:cxn>
              </a:cxnLst>
              <a:rect l="T12" t="T13" r="T14" b="T15"/>
              <a:pathLst>
                <a:path w="5" h="8">
                  <a:moveTo>
                    <a:pt x="0" y="0"/>
                  </a:moveTo>
                  <a:lnTo>
                    <a:pt x="5" y="0"/>
                  </a:lnTo>
                  <a:lnTo>
                    <a:pt x="2" y="8"/>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3" name="Freeform 1106"/>
            <p:cNvSpPr>
              <a:spLocks/>
            </p:cNvSpPr>
            <p:nvPr/>
          </p:nvSpPr>
          <p:spPr bwMode="gray">
            <a:xfrm>
              <a:off x="5211800" y="3687645"/>
              <a:ext cx="163512" cy="157163"/>
            </a:xfrm>
            <a:custGeom>
              <a:avLst/>
              <a:gdLst>
                <a:gd name="T0" fmla="*/ 40 w 93"/>
                <a:gd name="T1" fmla="*/ 22 h 97"/>
                <a:gd name="T2" fmla="*/ 52 w 93"/>
                <a:gd name="T3" fmla="*/ 0 h 97"/>
                <a:gd name="T4" fmla="*/ 62 w 93"/>
                <a:gd name="T5" fmla="*/ 5 h 97"/>
                <a:gd name="T6" fmla="*/ 68 w 93"/>
                <a:gd name="T7" fmla="*/ 10 h 97"/>
                <a:gd name="T8" fmla="*/ 77 w 93"/>
                <a:gd name="T9" fmla="*/ 11 h 97"/>
                <a:gd name="T10" fmla="*/ 93 w 93"/>
                <a:gd name="T11" fmla="*/ 26 h 97"/>
                <a:gd name="T12" fmla="*/ 88 w 93"/>
                <a:gd name="T13" fmla="*/ 37 h 97"/>
                <a:gd name="T14" fmla="*/ 78 w 93"/>
                <a:gd name="T15" fmla="*/ 47 h 97"/>
                <a:gd name="T16" fmla="*/ 74 w 93"/>
                <a:gd name="T17" fmla="*/ 49 h 97"/>
                <a:gd name="T18" fmla="*/ 66 w 93"/>
                <a:gd name="T19" fmla="*/ 51 h 97"/>
                <a:gd name="T20" fmla="*/ 66 w 93"/>
                <a:gd name="T21" fmla="*/ 59 h 97"/>
                <a:gd name="T22" fmla="*/ 68 w 93"/>
                <a:gd name="T23" fmla="*/ 67 h 97"/>
                <a:gd name="T24" fmla="*/ 61 w 93"/>
                <a:gd name="T25" fmla="*/ 69 h 97"/>
                <a:gd name="T26" fmla="*/ 55 w 93"/>
                <a:gd name="T27" fmla="*/ 73 h 97"/>
                <a:gd name="T28" fmla="*/ 51 w 93"/>
                <a:gd name="T29" fmla="*/ 77 h 97"/>
                <a:gd name="T30" fmla="*/ 51 w 93"/>
                <a:gd name="T31" fmla="*/ 81 h 97"/>
                <a:gd name="T32" fmla="*/ 40 w 93"/>
                <a:gd name="T33" fmla="*/ 83 h 97"/>
                <a:gd name="T34" fmla="*/ 39 w 93"/>
                <a:gd name="T35" fmla="*/ 87 h 97"/>
                <a:gd name="T36" fmla="*/ 35 w 93"/>
                <a:gd name="T37" fmla="*/ 95 h 97"/>
                <a:gd name="T38" fmla="*/ 21 w 93"/>
                <a:gd name="T39" fmla="*/ 94 h 97"/>
                <a:gd name="T40" fmla="*/ 13 w 93"/>
                <a:gd name="T41" fmla="*/ 97 h 97"/>
                <a:gd name="T42" fmla="*/ 0 w 93"/>
                <a:gd name="T43" fmla="*/ 69 h 97"/>
                <a:gd name="T44" fmla="*/ 9 w 93"/>
                <a:gd name="T45" fmla="*/ 63 h 97"/>
                <a:gd name="T46" fmla="*/ 37 w 93"/>
                <a:gd name="T47" fmla="*/ 53 h 97"/>
                <a:gd name="T48" fmla="*/ 42 w 93"/>
                <a:gd name="T49" fmla="*/ 40 h 97"/>
                <a:gd name="T50" fmla="*/ 43 w 93"/>
                <a:gd name="T51" fmla="*/ 30 h 97"/>
                <a:gd name="T52" fmla="*/ 40 w 93"/>
                <a:gd name="T53" fmla="*/ 22 h 9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93"/>
                <a:gd name="T82" fmla="*/ 0 h 97"/>
                <a:gd name="T83" fmla="*/ 93 w 93"/>
                <a:gd name="T84" fmla="*/ 97 h 9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93" h="97">
                  <a:moveTo>
                    <a:pt x="40" y="22"/>
                  </a:moveTo>
                  <a:lnTo>
                    <a:pt x="52" y="0"/>
                  </a:lnTo>
                  <a:lnTo>
                    <a:pt x="62" y="5"/>
                  </a:lnTo>
                  <a:lnTo>
                    <a:pt x="68" y="10"/>
                  </a:lnTo>
                  <a:lnTo>
                    <a:pt x="77" y="11"/>
                  </a:lnTo>
                  <a:lnTo>
                    <a:pt x="93" y="26"/>
                  </a:lnTo>
                  <a:lnTo>
                    <a:pt x="88" y="37"/>
                  </a:lnTo>
                  <a:lnTo>
                    <a:pt x="78" y="47"/>
                  </a:lnTo>
                  <a:lnTo>
                    <a:pt x="74" y="49"/>
                  </a:lnTo>
                  <a:lnTo>
                    <a:pt x="66" y="51"/>
                  </a:lnTo>
                  <a:lnTo>
                    <a:pt x="66" y="59"/>
                  </a:lnTo>
                  <a:lnTo>
                    <a:pt x="68" y="67"/>
                  </a:lnTo>
                  <a:lnTo>
                    <a:pt x="61" y="69"/>
                  </a:lnTo>
                  <a:lnTo>
                    <a:pt x="55" y="73"/>
                  </a:lnTo>
                  <a:lnTo>
                    <a:pt x="51" y="77"/>
                  </a:lnTo>
                  <a:lnTo>
                    <a:pt x="51" y="81"/>
                  </a:lnTo>
                  <a:lnTo>
                    <a:pt x="40" y="83"/>
                  </a:lnTo>
                  <a:lnTo>
                    <a:pt x="39" y="87"/>
                  </a:lnTo>
                  <a:lnTo>
                    <a:pt x="35" y="95"/>
                  </a:lnTo>
                  <a:lnTo>
                    <a:pt x="21" y="94"/>
                  </a:lnTo>
                  <a:lnTo>
                    <a:pt x="13" y="97"/>
                  </a:lnTo>
                  <a:lnTo>
                    <a:pt x="0" y="69"/>
                  </a:lnTo>
                  <a:lnTo>
                    <a:pt x="9" y="63"/>
                  </a:lnTo>
                  <a:lnTo>
                    <a:pt x="37" y="53"/>
                  </a:lnTo>
                  <a:lnTo>
                    <a:pt x="42" y="40"/>
                  </a:lnTo>
                  <a:lnTo>
                    <a:pt x="43" y="30"/>
                  </a:lnTo>
                  <a:lnTo>
                    <a:pt x="40" y="2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4" name="Freeform 1107"/>
            <p:cNvSpPr>
              <a:spLocks/>
            </p:cNvSpPr>
            <p:nvPr/>
          </p:nvSpPr>
          <p:spPr bwMode="gray">
            <a:xfrm>
              <a:off x="5295937" y="3646370"/>
              <a:ext cx="7938" cy="17463"/>
            </a:xfrm>
            <a:custGeom>
              <a:avLst/>
              <a:gdLst>
                <a:gd name="T0" fmla="*/ 0 w 5"/>
                <a:gd name="T1" fmla="*/ 5 h 11"/>
                <a:gd name="T2" fmla="*/ 5 w 5"/>
                <a:gd name="T3" fmla="*/ 0 h 11"/>
                <a:gd name="T4" fmla="*/ 4 w 5"/>
                <a:gd name="T5" fmla="*/ 11 h 11"/>
                <a:gd name="T6" fmla="*/ 3 w 5"/>
                <a:gd name="T7" fmla="*/ 7 h 11"/>
                <a:gd name="T8" fmla="*/ 0 w 5"/>
                <a:gd name="T9" fmla="*/ 5 h 11"/>
                <a:gd name="T10" fmla="*/ 0 60000 65536"/>
                <a:gd name="T11" fmla="*/ 0 60000 65536"/>
                <a:gd name="T12" fmla="*/ 0 60000 65536"/>
                <a:gd name="T13" fmla="*/ 0 60000 65536"/>
                <a:gd name="T14" fmla="*/ 0 60000 65536"/>
                <a:gd name="T15" fmla="*/ 0 w 5"/>
                <a:gd name="T16" fmla="*/ 0 h 11"/>
                <a:gd name="T17" fmla="*/ 5 w 5"/>
                <a:gd name="T18" fmla="*/ 11 h 11"/>
              </a:gdLst>
              <a:ahLst/>
              <a:cxnLst>
                <a:cxn ang="T10">
                  <a:pos x="T0" y="T1"/>
                </a:cxn>
                <a:cxn ang="T11">
                  <a:pos x="T2" y="T3"/>
                </a:cxn>
                <a:cxn ang="T12">
                  <a:pos x="T4" y="T5"/>
                </a:cxn>
                <a:cxn ang="T13">
                  <a:pos x="T6" y="T7"/>
                </a:cxn>
                <a:cxn ang="T14">
                  <a:pos x="T8" y="T9"/>
                </a:cxn>
              </a:cxnLst>
              <a:rect l="T15" t="T16" r="T17" b="T18"/>
              <a:pathLst>
                <a:path w="5" h="11">
                  <a:moveTo>
                    <a:pt x="0" y="5"/>
                  </a:moveTo>
                  <a:lnTo>
                    <a:pt x="5" y="0"/>
                  </a:lnTo>
                  <a:lnTo>
                    <a:pt x="4" y="11"/>
                  </a:lnTo>
                  <a:lnTo>
                    <a:pt x="3" y="7"/>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5" name="Freeform 1108"/>
            <p:cNvSpPr>
              <a:spLocks/>
            </p:cNvSpPr>
            <p:nvPr/>
          </p:nvSpPr>
          <p:spPr bwMode="gray">
            <a:xfrm>
              <a:off x="5018125" y="3803533"/>
              <a:ext cx="214312" cy="119062"/>
            </a:xfrm>
            <a:custGeom>
              <a:avLst/>
              <a:gdLst>
                <a:gd name="T0" fmla="*/ 36 w 122"/>
                <a:gd name="T1" fmla="*/ 66 h 75"/>
                <a:gd name="T2" fmla="*/ 31 w 122"/>
                <a:gd name="T3" fmla="*/ 70 h 75"/>
                <a:gd name="T4" fmla="*/ 26 w 122"/>
                <a:gd name="T5" fmla="*/ 75 h 75"/>
                <a:gd name="T6" fmla="*/ 11 w 122"/>
                <a:gd name="T7" fmla="*/ 75 h 75"/>
                <a:gd name="T8" fmla="*/ 6 w 122"/>
                <a:gd name="T9" fmla="*/ 73 h 75"/>
                <a:gd name="T10" fmla="*/ 0 w 122"/>
                <a:gd name="T11" fmla="*/ 50 h 75"/>
                <a:gd name="T12" fmla="*/ 0 w 122"/>
                <a:gd name="T13" fmla="*/ 32 h 75"/>
                <a:gd name="T14" fmla="*/ 5 w 122"/>
                <a:gd name="T15" fmla="*/ 18 h 75"/>
                <a:gd name="T16" fmla="*/ 32 w 122"/>
                <a:gd name="T17" fmla="*/ 18 h 75"/>
                <a:gd name="T18" fmla="*/ 53 w 122"/>
                <a:gd name="T19" fmla="*/ 22 h 75"/>
                <a:gd name="T20" fmla="*/ 73 w 122"/>
                <a:gd name="T21" fmla="*/ 4 h 75"/>
                <a:gd name="T22" fmla="*/ 95 w 122"/>
                <a:gd name="T23" fmla="*/ 0 h 75"/>
                <a:gd name="T24" fmla="*/ 109 w 122"/>
                <a:gd name="T25" fmla="*/ 0 h 75"/>
                <a:gd name="T26" fmla="*/ 122 w 122"/>
                <a:gd name="T27" fmla="*/ 28 h 75"/>
                <a:gd name="T28" fmla="*/ 113 w 122"/>
                <a:gd name="T29" fmla="*/ 32 h 75"/>
                <a:gd name="T30" fmla="*/ 107 w 122"/>
                <a:gd name="T31" fmla="*/ 36 h 75"/>
                <a:gd name="T32" fmla="*/ 106 w 122"/>
                <a:gd name="T33" fmla="*/ 42 h 75"/>
                <a:gd name="T34" fmla="*/ 102 w 122"/>
                <a:gd name="T35" fmla="*/ 46 h 75"/>
                <a:gd name="T36" fmla="*/ 85 w 122"/>
                <a:gd name="T37" fmla="*/ 51 h 75"/>
                <a:gd name="T38" fmla="*/ 78 w 122"/>
                <a:gd name="T39" fmla="*/ 52 h 75"/>
                <a:gd name="T40" fmla="*/ 71 w 122"/>
                <a:gd name="T41" fmla="*/ 60 h 75"/>
                <a:gd name="T42" fmla="*/ 58 w 122"/>
                <a:gd name="T43" fmla="*/ 60 h 75"/>
                <a:gd name="T44" fmla="*/ 52 w 122"/>
                <a:gd name="T45" fmla="*/ 67 h 75"/>
                <a:gd name="T46" fmla="*/ 41 w 122"/>
                <a:gd name="T47" fmla="*/ 67 h 75"/>
                <a:gd name="T48" fmla="*/ 36 w 122"/>
                <a:gd name="T49" fmla="*/ 66 h 75"/>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2"/>
                <a:gd name="T76" fmla="*/ 0 h 75"/>
                <a:gd name="T77" fmla="*/ 122 w 122"/>
                <a:gd name="T78" fmla="*/ 75 h 75"/>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2" h="75">
                  <a:moveTo>
                    <a:pt x="36" y="66"/>
                  </a:moveTo>
                  <a:lnTo>
                    <a:pt x="31" y="70"/>
                  </a:lnTo>
                  <a:lnTo>
                    <a:pt x="26" y="75"/>
                  </a:lnTo>
                  <a:lnTo>
                    <a:pt x="11" y="75"/>
                  </a:lnTo>
                  <a:lnTo>
                    <a:pt x="6" y="73"/>
                  </a:lnTo>
                  <a:lnTo>
                    <a:pt x="0" y="50"/>
                  </a:lnTo>
                  <a:lnTo>
                    <a:pt x="0" y="32"/>
                  </a:lnTo>
                  <a:lnTo>
                    <a:pt x="5" y="18"/>
                  </a:lnTo>
                  <a:lnTo>
                    <a:pt x="32" y="18"/>
                  </a:lnTo>
                  <a:lnTo>
                    <a:pt x="53" y="22"/>
                  </a:lnTo>
                  <a:lnTo>
                    <a:pt x="73" y="4"/>
                  </a:lnTo>
                  <a:lnTo>
                    <a:pt x="95" y="0"/>
                  </a:lnTo>
                  <a:lnTo>
                    <a:pt x="109" y="0"/>
                  </a:lnTo>
                  <a:lnTo>
                    <a:pt x="122" y="28"/>
                  </a:lnTo>
                  <a:lnTo>
                    <a:pt x="113" y="32"/>
                  </a:lnTo>
                  <a:lnTo>
                    <a:pt x="107" y="36"/>
                  </a:lnTo>
                  <a:lnTo>
                    <a:pt x="106" y="42"/>
                  </a:lnTo>
                  <a:lnTo>
                    <a:pt x="102" y="46"/>
                  </a:lnTo>
                  <a:lnTo>
                    <a:pt x="85" y="51"/>
                  </a:lnTo>
                  <a:lnTo>
                    <a:pt x="78" y="52"/>
                  </a:lnTo>
                  <a:lnTo>
                    <a:pt x="71" y="60"/>
                  </a:lnTo>
                  <a:lnTo>
                    <a:pt x="58" y="60"/>
                  </a:lnTo>
                  <a:lnTo>
                    <a:pt x="52" y="67"/>
                  </a:lnTo>
                  <a:lnTo>
                    <a:pt x="41" y="67"/>
                  </a:lnTo>
                  <a:lnTo>
                    <a:pt x="36" y="6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6" name="Freeform 1109"/>
            <p:cNvSpPr>
              <a:spLocks/>
            </p:cNvSpPr>
            <p:nvPr/>
          </p:nvSpPr>
          <p:spPr bwMode="gray">
            <a:xfrm>
              <a:off x="4843500" y="3522545"/>
              <a:ext cx="444500" cy="330200"/>
            </a:xfrm>
            <a:custGeom>
              <a:avLst/>
              <a:gdLst>
                <a:gd name="T0" fmla="*/ 0 w 249"/>
                <a:gd name="T1" fmla="*/ 50 h 201"/>
                <a:gd name="T2" fmla="*/ 3 w 249"/>
                <a:gd name="T3" fmla="*/ 35 h 201"/>
                <a:gd name="T4" fmla="*/ 16 w 249"/>
                <a:gd name="T5" fmla="*/ 39 h 201"/>
                <a:gd name="T6" fmla="*/ 19 w 249"/>
                <a:gd name="T7" fmla="*/ 36 h 201"/>
                <a:gd name="T8" fmla="*/ 23 w 249"/>
                <a:gd name="T9" fmla="*/ 30 h 201"/>
                <a:gd name="T10" fmla="*/ 32 w 249"/>
                <a:gd name="T11" fmla="*/ 28 h 201"/>
                <a:gd name="T12" fmla="*/ 34 w 249"/>
                <a:gd name="T13" fmla="*/ 24 h 201"/>
                <a:gd name="T14" fmla="*/ 40 w 249"/>
                <a:gd name="T15" fmla="*/ 20 h 201"/>
                <a:gd name="T16" fmla="*/ 29 w 249"/>
                <a:gd name="T17" fmla="*/ 7 h 201"/>
                <a:gd name="T18" fmla="*/ 51 w 249"/>
                <a:gd name="T19" fmla="*/ 4 h 201"/>
                <a:gd name="T20" fmla="*/ 52 w 249"/>
                <a:gd name="T21" fmla="*/ 0 h 201"/>
                <a:gd name="T22" fmla="*/ 68 w 249"/>
                <a:gd name="T23" fmla="*/ 3 h 201"/>
                <a:gd name="T24" fmla="*/ 95 w 249"/>
                <a:gd name="T25" fmla="*/ 18 h 201"/>
                <a:gd name="T26" fmla="*/ 101 w 249"/>
                <a:gd name="T27" fmla="*/ 27 h 201"/>
                <a:gd name="T28" fmla="*/ 102 w 249"/>
                <a:gd name="T29" fmla="*/ 29 h 201"/>
                <a:gd name="T30" fmla="*/ 108 w 249"/>
                <a:gd name="T31" fmla="*/ 31 h 201"/>
                <a:gd name="T32" fmla="*/ 119 w 249"/>
                <a:gd name="T33" fmla="*/ 39 h 201"/>
                <a:gd name="T34" fmla="*/ 130 w 249"/>
                <a:gd name="T35" fmla="*/ 39 h 201"/>
                <a:gd name="T36" fmla="*/ 143 w 249"/>
                <a:gd name="T37" fmla="*/ 38 h 201"/>
                <a:gd name="T38" fmla="*/ 150 w 249"/>
                <a:gd name="T39" fmla="*/ 41 h 201"/>
                <a:gd name="T40" fmla="*/ 156 w 249"/>
                <a:gd name="T41" fmla="*/ 46 h 201"/>
                <a:gd name="T42" fmla="*/ 162 w 249"/>
                <a:gd name="T43" fmla="*/ 47 h 201"/>
                <a:gd name="T44" fmla="*/ 170 w 249"/>
                <a:gd name="T45" fmla="*/ 61 h 201"/>
                <a:gd name="T46" fmla="*/ 176 w 249"/>
                <a:gd name="T47" fmla="*/ 66 h 201"/>
                <a:gd name="T48" fmla="*/ 182 w 249"/>
                <a:gd name="T49" fmla="*/ 71 h 201"/>
                <a:gd name="T50" fmla="*/ 183 w 249"/>
                <a:gd name="T51" fmla="*/ 82 h 201"/>
                <a:gd name="T52" fmla="*/ 186 w 249"/>
                <a:gd name="T53" fmla="*/ 90 h 201"/>
                <a:gd name="T54" fmla="*/ 192 w 249"/>
                <a:gd name="T55" fmla="*/ 96 h 201"/>
                <a:gd name="T56" fmla="*/ 195 w 249"/>
                <a:gd name="T57" fmla="*/ 99 h 201"/>
                <a:gd name="T58" fmla="*/ 213 w 249"/>
                <a:gd name="T59" fmla="*/ 120 h 201"/>
                <a:gd name="T60" fmla="*/ 218 w 249"/>
                <a:gd name="T61" fmla="*/ 121 h 201"/>
                <a:gd name="T62" fmla="*/ 227 w 249"/>
                <a:gd name="T63" fmla="*/ 123 h 201"/>
                <a:gd name="T64" fmla="*/ 231 w 249"/>
                <a:gd name="T65" fmla="*/ 124 h 201"/>
                <a:gd name="T66" fmla="*/ 246 w 249"/>
                <a:gd name="T67" fmla="*/ 123 h 201"/>
                <a:gd name="T68" fmla="*/ 249 w 249"/>
                <a:gd name="T69" fmla="*/ 130 h 201"/>
                <a:gd name="T70" fmla="*/ 248 w 249"/>
                <a:gd name="T71" fmla="*/ 140 h 201"/>
                <a:gd name="T72" fmla="*/ 243 w 249"/>
                <a:gd name="T73" fmla="*/ 153 h 201"/>
                <a:gd name="T74" fmla="*/ 230 w 249"/>
                <a:gd name="T75" fmla="*/ 157 h 201"/>
                <a:gd name="T76" fmla="*/ 218 w 249"/>
                <a:gd name="T77" fmla="*/ 162 h 201"/>
                <a:gd name="T78" fmla="*/ 206 w 249"/>
                <a:gd name="T79" fmla="*/ 169 h 201"/>
                <a:gd name="T80" fmla="*/ 194 w 249"/>
                <a:gd name="T81" fmla="*/ 169 h 201"/>
                <a:gd name="T82" fmla="*/ 170 w 249"/>
                <a:gd name="T83" fmla="*/ 173 h 201"/>
                <a:gd name="T84" fmla="*/ 150 w 249"/>
                <a:gd name="T85" fmla="*/ 191 h 201"/>
                <a:gd name="T86" fmla="*/ 129 w 249"/>
                <a:gd name="T87" fmla="*/ 187 h 201"/>
                <a:gd name="T88" fmla="*/ 102 w 249"/>
                <a:gd name="T89" fmla="*/ 187 h 201"/>
                <a:gd name="T90" fmla="*/ 97 w 249"/>
                <a:gd name="T91" fmla="*/ 201 h 201"/>
                <a:gd name="T92" fmla="*/ 90 w 249"/>
                <a:gd name="T93" fmla="*/ 187 h 201"/>
                <a:gd name="T94" fmla="*/ 80 w 249"/>
                <a:gd name="T95" fmla="*/ 174 h 201"/>
                <a:gd name="T96" fmla="*/ 72 w 249"/>
                <a:gd name="T97" fmla="*/ 159 h 201"/>
                <a:gd name="T98" fmla="*/ 66 w 249"/>
                <a:gd name="T99" fmla="*/ 152 h 201"/>
                <a:gd name="T100" fmla="*/ 58 w 249"/>
                <a:gd name="T101" fmla="*/ 150 h 201"/>
                <a:gd name="T102" fmla="*/ 51 w 249"/>
                <a:gd name="T103" fmla="*/ 138 h 201"/>
                <a:gd name="T104" fmla="*/ 51 w 249"/>
                <a:gd name="T105" fmla="*/ 120 h 201"/>
                <a:gd name="T106" fmla="*/ 42 w 249"/>
                <a:gd name="T107" fmla="*/ 107 h 201"/>
                <a:gd name="T108" fmla="*/ 31 w 249"/>
                <a:gd name="T109" fmla="*/ 103 h 201"/>
                <a:gd name="T110" fmla="*/ 28 w 249"/>
                <a:gd name="T111" fmla="*/ 96 h 201"/>
                <a:gd name="T112" fmla="*/ 28 w 249"/>
                <a:gd name="T113" fmla="*/ 86 h 201"/>
                <a:gd name="T114" fmla="*/ 13 w 249"/>
                <a:gd name="T115" fmla="*/ 67 h 201"/>
                <a:gd name="T116" fmla="*/ 5 w 249"/>
                <a:gd name="T117" fmla="*/ 53 h 201"/>
                <a:gd name="T118" fmla="*/ 0 w 249"/>
                <a:gd name="T119" fmla="*/ 50 h 2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49"/>
                <a:gd name="T181" fmla="*/ 0 h 201"/>
                <a:gd name="T182" fmla="*/ 249 w 249"/>
                <a:gd name="T183" fmla="*/ 201 h 2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49" h="201">
                  <a:moveTo>
                    <a:pt x="0" y="50"/>
                  </a:moveTo>
                  <a:lnTo>
                    <a:pt x="3" y="35"/>
                  </a:lnTo>
                  <a:lnTo>
                    <a:pt x="16" y="39"/>
                  </a:lnTo>
                  <a:lnTo>
                    <a:pt x="19" y="36"/>
                  </a:lnTo>
                  <a:lnTo>
                    <a:pt x="23" y="30"/>
                  </a:lnTo>
                  <a:lnTo>
                    <a:pt x="32" y="28"/>
                  </a:lnTo>
                  <a:lnTo>
                    <a:pt x="34" y="24"/>
                  </a:lnTo>
                  <a:lnTo>
                    <a:pt x="40" y="20"/>
                  </a:lnTo>
                  <a:lnTo>
                    <a:pt x="29" y="7"/>
                  </a:lnTo>
                  <a:lnTo>
                    <a:pt x="51" y="4"/>
                  </a:lnTo>
                  <a:lnTo>
                    <a:pt x="52" y="0"/>
                  </a:lnTo>
                  <a:lnTo>
                    <a:pt x="68" y="3"/>
                  </a:lnTo>
                  <a:lnTo>
                    <a:pt x="95" y="18"/>
                  </a:lnTo>
                  <a:lnTo>
                    <a:pt x="101" y="27"/>
                  </a:lnTo>
                  <a:lnTo>
                    <a:pt x="102" y="29"/>
                  </a:lnTo>
                  <a:lnTo>
                    <a:pt x="108" y="31"/>
                  </a:lnTo>
                  <a:lnTo>
                    <a:pt x="119" y="39"/>
                  </a:lnTo>
                  <a:lnTo>
                    <a:pt x="130" y="39"/>
                  </a:lnTo>
                  <a:lnTo>
                    <a:pt x="143" y="38"/>
                  </a:lnTo>
                  <a:lnTo>
                    <a:pt x="150" y="41"/>
                  </a:lnTo>
                  <a:lnTo>
                    <a:pt x="156" y="46"/>
                  </a:lnTo>
                  <a:lnTo>
                    <a:pt x="162" y="47"/>
                  </a:lnTo>
                  <a:lnTo>
                    <a:pt x="170" y="61"/>
                  </a:lnTo>
                  <a:lnTo>
                    <a:pt x="176" y="66"/>
                  </a:lnTo>
                  <a:lnTo>
                    <a:pt x="182" y="71"/>
                  </a:lnTo>
                  <a:lnTo>
                    <a:pt x="183" y="82"/>
                  </a:lnTo>
                  <a:lnTo>
                    <a:pt x="186" y="90"/>
                  </a:lnTo>
                  <a:lnTo>
                    <a:pt x="192" y="96"/>
                  </a:lnTo>
                  <a:lnTo>
                    <a:pt x="195" y="99"/>
                  </a:lnTo>
                  <a:lnTo>
                    <a:pt x="213" y="120"/>
                  </a:lnTo>
                  <a:lnTo>
                    <a:pt x="218" y="121"/>
                  </a:lnTo>
                  <a:lnTo>
                    <a:pt x="227" y="123"/>
                  </a:lnTo>
                  <a:lnTo>
                    <a:pt x="231" y="124"/>
                  </a:lnTo>
                  <a:lnTo>
                    <a:pt x="246" y="123"/>
                  </a:lnTo>
                  <a:lnTo>
                    <a:pt x="249" y="130"/>
                  </a:lnTo>
                  <a:lnTo>
                    <a:pt x="248" y="140"/>
                  </a:lnTo>
                  <a:lnTo>
                    <a:pt x="243" y="153"/>
                  </a:lnTo>
                  <a:lnTo>
                    <a:pt x="230" y="157"/>
                  </a:lnTo>
                  <a:lnTo>
                    <a:pt x="218" y="162"/>
                  </a:lnTo>
                  <a:lnTo>
                    <a:pt x="206" y="169"/>
                  </a:lnTo>
                  <a:lnTo>
                    <a:pt x="194" y="169"/>
                  </a:lnTo>
                  <a:lnTo>
                    <a:pt x="170" y="173"/>
                  </a:lnTo>
                  <a:lnTo>
                    <a:pt x="150" y="191"/>
                  </a:lnTo>
                  <a:lnTo>
                    <a:pt x="129" y="187"/>
                  </a:lnTo>
                  <a:lnTo>
                    <a:pt x="102" y="187"/>
                  </a:lnTo>
                  <a:lnTo>
                    <a:pt x="97" y="201"/>
                  </a:lnTo>
                  <a:lnTo>
                    <a:pt x="90" y="187"/>
                  </a:lnTo>
                  <a:lnTo>
                    <a:pt x="80" y="174"/>
                  </a:lnTo>
                  <a:lnTo>
                    <a:pt x="72" y="159"/>
                  </a:lnTo>
                  <a:lnTo>
                    <a:pt x="66" y="152"/>
                  </a:lnTo>
                  <a:lnTo>
                    <a:pt x="58" y="150"/>
                  </a:lnTo>
                  <a:lnTo>
                    <a:pt x="51" y="138"/>
                  </a:lnTo>
                  <a:lnTo>
                    <a:pt x="51" y="120"/>
                  </a:lnTo>
                  <a:lnTo>
                    <a:pt x="42" y="107"/>
                  </a:lnTo>
                  <a:lnTo>
                    <a:pt x="31" y="103"/>
                  </a:lnTo>
                  <a:lnTo>
                    <a:pt x="28" y="96"/>
                  </a:lnTo>
                  <a:lnTo>
                    <a:pt x="28" y="86"/>
                  </a:lnTo>
                  <a:lnTo>
                    <a:pt x="13" y="67"/>
                  </a:lnTo>
                  <a:lnTo>
                    <a:pt x="5" y="53"/>
                  </a:lnTo>
                  <a:lnTo>
                    <a:pt x="0" y="5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7" name="Freeform 1110"/>
            <p:cNvSpPr>
              <a:spLocks/>
            </p:cNvSpPr>
            <p:nvPr/>
          </p:nvSpPr>
          <p:spPr bwMode="gray">
            <a:xfrm>
              <a:off x="5045112" y="3349508"/>
              <a:ext cx="409575" cy="322262"/>
            </a:xfrm>
            <a:custGeom>
              <a:avLst/>
              <a:gdLst>
                <a:gd name="T0" fmla="*/ 60 w 230"/>
                <a:gd name="T1" fmla="*/ 28 h 195"/>
                <a:gd name="T2" fmla="*/ 83 w 230"/>
                <a:gd name="T3" fmla="*/ 43 h 195"/>
                <a:gd name="T4" fmla="*/ 118 w 230"/>
                <a:gd name="T5" fmla="*/ 37 h 195"/>
                <a:gd name="T6" fmla="*/ 154 w 230"/>
                <a:gd name="T7" fmla="*/ 20 h 195"/>
                <a:gd name="T8" fmla="*/ 192 w 230"/>
                <a:gd name="T9" fmla="*/ 39 h 195"/>
                <a:gd name="T10" fmla="*/ 205 w 230"/>
                <a:gd name="T11" fmla="*/ 59 h 195"/>
                <a:gd name="T12" fmla="*/ 197 w 230"/>
                <a:gd name="T13" fmla="*/ 95 h 195"/>
                <a:gd name="T14" fmla="*/ 212 w 230"/>
                <a:gd name="T15" fmla="*/ 113 h 195"/>
                <a:gd name="T16" fmla="*/ 200 w 230"/>
                <a:gd name="T17" fmla="*/ 133 h 195"/>
                <a:gd name="T18" fmla="*/ 214 w 230"/>
                <a:gd name="T19" fmla="*/ 151 h 195"/>
                <a:gd name="T20" fmla="*/ 223 w 230"/>
                <a:gd name="T21" fmla="*/ 168 h 195"/>
                <a:gd name="T22" fmla="*/ 230 w 230"/>
                <a:gd name="T23" fmla="*/ 174 h 195"/>
                <a:gd name="T24" fmla="*/ 209 w 230"/>
                <a:gd name="T25" fmla="*/ 182 h 195"/>
                <a:gd name="T26" fmla="*/ 177 w 230"/>
                <a:gd name="T27" fmla="*/ 191 h 195"/>
                <a:gd name="T28" fmla="*/ 154 w 230"/>
                <a:gd name="T29" fmla="*/ 173 h 195"/>
                <a:gd name="T30" fmla="*/ 140 w 230"/>
                <a:gd name="T31" fmla="*/ 169 h 195"/>
                <a:gd name="T32" fmla="*/ 124 w 230"/>
                <a:gd name="T33" fmla="*/ 176 h 195"/>
                <a:gd name="T34" fmla="*/ 88 w 230"/>
                <a:gd name="T35" fmla="*/ 155 h 195"/>
                <a:gd name="T36" fmla="*/ 72 w 230"/>
                <a:gd name="T37" fmla="*/ 132 h 195"/>
                <a:gd name="T38" fmla="*/ 51 w 230"/>
                <a:gd name="T39" fmla="*/ 133 h 195"/>
                <a:gd name="T40" fmla="*/ 46 w 230"/>
                <a:gd name="T41" fmla="*/ 125 h 195"/>
                <a:gd name="T42" fmla="*/ 44 w 230"/>
                <a:gd name="T43" fmla="*/ 106 h 195"/>
                <a:gd name="T44" fmla="*/ 28 w 230"/>
                <a:gd name="T45" fmla="*/ 95 h 195"/>
                <a:gd name="T46" fmla="*/ 18 w 230"/>
                <a:gd name="T47" fmla="*/ 69 h 195"/>
                <a:gd name="T48" fmla="*/ 22 w 230"/>
                <a:gd name="T49" fmla="*/ 59 h 195"/>
                <a:gd name="T50" fmla="*/ 19 w 230"/>
                <a:gd name="T51" fmla="*/ 53 h 195"/>
                <a:gd name="T52" fmla="*/ 7 w 230"/>
                <a:gd name="T53" fmla="*/ 34 h 195"/>
                <a:gd name="T54" fmla="*/ 2 w 230"/>
                <a:gd name="T55" fmla="*/ 17 h 195"/>
                <a:gd name="T56" fmla="*/ 0 w 230"/>
                <a:gd name="T57" fmla="*/ 5 h 195"/>
                <a:gd name="T58" fmla="*/ 7 w 230"/>
                <a:gd name="T59" fmla="*/ 1 h 195"/>
                <a:gd name="T60" fmla="*/ 24 w 230"/>
                <a:gd name="T61" fmla="*/ 13 h 195"/>
                <a:gd name="T62" fmla="*/ 31 w 230"/>
                <a:gd name="T63" fmla="*/ 10 h 195"/>
                <a:gd name="T64" fmla="*/ 45 w 230"/>
                <a:gd name="T65" fmla="*/ 0 h 195"/>
                <a:gd name="T66" fmla="*/ 48 w 230"/>
                <a:gd name="T67" fmla="*/ 7 h 195"/>
                <a:gd name="T68" fmla="*/ 46 w 230"/>
                <a:gd name="T69" fmla="*/ 14 h 195"/>
                <a:gd name="T70" fmla="*/ 56 w 230"/>
                <a:gd name="T71" fmla="*/ 18 h 19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30"/>
                <a:gd name="T109" fmla="*/ 0 h 195"/>
                <a:gd name="T110" fmla="*/ 230 w 230"/>
                <a:gd name="T111" fmla="*/ 195 h 195"/>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30" h="195">
                  <a:moveTo>
                    <a:pt x="56" y="18"/>
                  </a:moveTo>
                  <a:lnTo>
                    <a:pt x="60" y="28"/>
                  </a:lnTo>
                  <a:lnTo>
                    <a:pt x="74" y="37"/>
                  </a:lnTo>
                  <a:lnTo>
                    <a:pt x="83" y="43"/>
                  </a:lnTo>
                  <a:lnTo>
                    <a:pt x="107" y="42"/>
                  </a:lnTo>
                  <a:lnTo>
                    <a:pt x="118" y="37"/>
                  </a:lnTo>
                  <a:lnTo>
                    <a:pt x="134" y="23"/>
                  </a:lnTo>
                  <a:lnTo>
                    <a:pt x="154" y="20"/>
                  </a:lnTo>
                  <a:lnTo>
                    <a:pt x="169" y="27"/>
                  </a:lnTo>
                  <a:lnTo>
                    <a:pt x="192" y="39"/>
                  </a:lnTo>
                  <a:lnTo>
                    <a:pt x="204" y="43"/>
                  </a:lnTo>
                  <a:lnTo>
                    <a:pt x="205" y="59"/>
                  </a:lnTo>
                  <a:lnTo>
                    <a:pt x="198" y="75"/>
                  </a:lnTo>
                  <a:lnTo>
                    <a:pt x="197" y="95"/>
                  </a:lnTo>
                  <a:lnTo>
                    <a:pt x="201" y="113"/>
                  </a:lnTo>
                  <a:lnTo>
                    <a:pt x="212" y="113"/>
                  </a:lnTo>
                  <a:lnTo>
                    <a:pt x="210" y="121"/>
                  </a:lnTo>
                  <a:lnTo>
                    <a:pt x="200" y="133"/>
                  </a:lnTo>
                  <a:lnTo>
                    <a:pt x="204" y="140"/>
                  </a:lnTo>
                  <a:lnTo>
                    <a:pt x="214" y="151"/>
                  </a:lnTo>
                  <a:lnTo>
                    <a:pt x="224" y="160"/>
                  </a:lnTo>
                  <a:lnTo>
                    <a:pt x="223" y="168"/>
                  </a:lnTo>
                  <a:lnTo>
                    <a:pt x="229" y="169"/>
                  </a:lnTo>
                  <a:lnTo>
                    <a:pt x="230" y="174"/>
                  </a:lnTo>
                  <a:lnTo>
                    <a:pt x="218" y="175"/>
                  </a:lnTo>
                  <a:lnTo>
                    <a:pt x="209" y="182"/>
                  </a:lnTo>
                  <a:lnTo>
                    <a:pt x="208" y="195"/>
                  </a:lnTo>
                  <a:lnTo>
                    <a:pt x="177" y="191"/>
                  </a:lnTo>
                  <a:lnTo>
                    <a:pt x="156" y="184"/>
                  </a:lnTo>
                  <a:lnTo>
                    <a:pt x="154" y="173"/>
                  </a:lnTo>
                  <a:lnTo>
                    <a:pt x="148" y="167"/>
                  </a:lnTo>
                  <a:lnTo>
                    <a:pt x="140" y="169"/>
                  </a:lnTo>
                  <a:lnTo>
                    <a:pt x="134" y="175"/>
                  </a:lnTo>
                  <a:lnTo>
                    <a:pt x="124" y="176"/>
                  </a:lnTo>
                  <a:lnTo>
                    <a:pt x="104" y="169"/>
                  </a:lnTo>
                  <a:lnTo>
                    <a:pt x="88" y="155"/>
                  </a:lnTo>
                  <a:lnTo>
                    <a:pt x="77" y="141"/>
                  </a:lnTo>
                  <a:lnTo>
                    <a:pt x="72" y="132"/>
                  </a:lnTo>
                  <a:lnTo>
                    <a:pt x="59" y="129"/>
                  </a:lnTo>
                  <a:lnTo>
                    <a:pt x="51" y="133"/>
                  </a:lnTo>
                  <a:lnTo>
                    <a:pt x="45" y="129"/>
                  </a:lnTo>
                  <a:lnTo>
                    <a:pt x="46" y="125"/>
                  </a:lnTo>
                  <a:lnTo>
                    <a:pt x="42" y="117"/>
                  </a:lnTo>
                  <a:lnTo>
                    <a:pt x="44" y="106"/>
                  </a:lnTo>
                  <a:lnTo>
                    <a:pt x="36" y="99"/>
                  </a:lnTo>
                  <a:lnTo>
                    <a:pt x="28" y="95"/>
                  </a:lnTo>
                  <a:lnTo>
                    <a:pt x="15" y="79"/>
                  </a:lnTo>
                  <a:lnTo>
                    <a:pt x="18" y="69"/>
                  </a:lnTo>
                  <a:lnTo>
                    <a:pt x="23" y="66"/>
                  </a:lnTo>
                  <a:lnTo>
                    <a:pt x="22" y="59"/>
                  </a:lnTo>
                  <a:lnTo>
                    <a:pt x="24" y="55"/>
                  </a:lnTo>
                  <a:lnTo>
                    <a:pt x="19" y="53"/>
                  </a:lnTo>
                  <a:lnTo>
                    <a:pt x="11" y="41"/>
                  </a:lnTo>
                  <a:lnTo>
                    <a:pt x="7" y="34"/>
                  </a:lnTo>
                  <a:lnTo>
                    <a:pt x="3" y="25"/>
                  </a:lnTo>
                  <a:lnTo>
                    <a:pt x="2" y="17"/>
                  </a:lnTo>
                  <a:lnTo>
                    <a:pt x="0" y="12"/>
                  </a:lnTo>
                  <a:lnTo>
                    <a:pt x="0" y="5"/>
                  </a:lnTo>
                  <a:lnTo>
                    <a:pt x="1" y="2"/>
                  </a:lnTo>
                  <a:lnTo>
                    <a:pt x="7" y="1"/>
                  </a:lnTo>
                  <a:lnTo>
                    <a:pt x="17" y="10"/>
                  </a:lnTo>
                  <a:lnTo>
                    <a:pt x="24" y="13"/>
                  </a:lnTo>
                  <a:lnTo>
                    <a:pt x="25" y="9"/>
                  </a:lnTo>
                  <a:lnTo>
                    <a:pt x="31" y="10"/>
                  </a:lnTo>
                  <a:lnTo>
                    <a:pt x="35" y="7"/>
                  </a:lnTo>
                  <a:lnTo>
                    <a:pt x="45" y="0"/>
                  </a:lnTo>
                  <a:lnTo>
                    <a:pt x="48" y="1"/>
                  </a:lnTo>
                  <a:lnTo>
                    <a:pt x="48" y="7"/>
                  </a:lnTo>
                  <a:lnTo>
                    <a:pt x="50" y="12"/>
                  </a:lnTo>
                  <a:lnTo>
                    <a:pt x="46" y="14"/>
                  </a:lnTo>
                  <a:lnTo>
                    <a:pt x="50" y="17"/>
                  </a:lnTo>
                  <a:lnTo>
                    <a:pt x="56" y="1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8" name="Freeform 1111"/>
            <p:cNvSpPr>
              <a:spLocks/>
            </p:cNvSpPr>
            <p:nvPr/>
          </p:nvSpPr>
          <p:spPr bwMode="gray">
            <a:xfrm>
              <a:off x="5394362" y="3374909"/>
              <a:ext cx="303213" cy="201612"/>
            </a:xfrm>
            <a:custGeom>
              <a:avLst/>
              <a:gdLst>
                <a:gd name="T0" fmla="*/ 8 w 169"/>
                <a:gd name="T1" fmla="*/ 42 h 122"/>
                <a:gd name="T2" fmla="*/ 17 w 169"/>
                <a:gd name="T3" fmla="*/ 42 h 122"/>
                <a:gd name="T4" fmla="*/ 25 w 169"/>
                <a:gd name="T5" fmla="*/ 45 h 122"/>
                <a:gd name="T6" fmla="*/ 33 w 169"/>
                <a:gd name="T7" fmla="*/ 36 h 122"/>
                <a:gd name="T8" fmla="*/ 41 w 169"/>
                <a:gd name="T9" fmla="*/ 33 h 122"/>
                <a:gd name="T10" fmla="*/ 51 w 169"/>
                <a:gd name="T11" fmla="*/ 19 h 122"/>
                <a:gd name="T12" fmla="*/ 63 w 169"/>
                <a:gd name="T13" fmla="*/ 15 h 122"/>
                <a:gd name="T14" fmla="*/ 72 w 169"/>
                <a:gd name="T15" fmla="*/ 16 h 122"/>
                <a:gd name="T16" fmla="*/ 87 w 169"/>
                <a:gd name="T17" fmla="*/ 20 h 122"/>
                <a:gd name="T18" fmla="*/ 95 w 169"/>
                <a:gd name="T19" fmla="*/ 22 h 122"/>
                <a:gd name="T20" fmla="*/ 109 w 169"/>
                <a:gd name="T21" fmla="*/ 14 h 122"/>
                <a:gd name="T22" fmla="*/ 115 w 169"/>
                <a:gd name="T23" fmla="*/ 11 h 122"/>
                <a:gd name="T24" fmla="*/ 123 w 169"/>
                <a:gd name="T25" fmla="*/ 0 h 122"/>
                <a:gd name="T26" fmla="*/ 128 w 169"/>
                <a:gd name="T27" fmla="*/ 4 h 122"/>
                <a:gd name="T28" fmla="*/ 131 w 169"/>
                <a:gd name="T29" fmla="*/ 14 h 122"/>
                <a:gd name="T30" fmla="*/ 129 w 169"/>
                <a:gd name="T31" fmla="*/ 20 h 122"/>
                <a:gd name="T32" fmla="*/ 129 w 169"/>
                <a:gd name="T33" fmla="*/ 24 h 122"/>
                <a:gd name="T34" fmla="*/ 136 w 169"/>
                <a:gd name="T35" fmla="*/ 22 h 122"/>
                <a:gd name="T36" fmla="*/ 142 w 169"/>
                <a:gd name="T37" fmla="*/ 20 h 122"/>
                <a:gd name="T38" fmla="*/ 149 w 169"/>
                <a:gd name="T39" fmla="*/ 16 h 122"/>
                <a:gd name="T40" fmla="*/ 169 w 169"/>
                <a:gd name="T41" fmla="*/ 15 h 122"/>
                <a:gd name="T42" fmla="*/ 169 w 169"/>
                <a:gd name="T43" fmla="*/ 21 h 122"/>
                <a:gd name="T44" fmla="*/ 160 w 169"/>
                <a:gd name="T45" fmla="*/ 22 h 122"/>
                <a:gd name="T46" fmla="*/ 148 w 169"/>
                <a:gd name="T47" fmla="*/ 23 h 122"/>
                <a:gd name="T48" fmla="*/ 142 w 169"/>
                <a:gd name="T49" fmla="*/ 23 h 122"/>
                <a:gd name="T50" fmla="*/ 139 w 169"/>
                <a:gd name="T51" fmla="*/ 24 h 122"/>
                <a:gd name="T52" fmla="*/ 131 w 169"/>
                <a:gd name="T53" fmla="*/ 30 h 122"/>
                <a:gd name="T54" fmla="*/ 126 w 169"/>
                <a:gd name="T55" fmla="*/ 35 h 122"/>
                <a:gd name="T56" fmla="*/ 129 w 169"/>
                <a:gd name="T57" fmla="*/ 40 h 122"/>
                <a:gd name="T58" fmla="*/ 131 w 169"/>
                <a:gd name="T59" fmla="*/ 44 h 122"/>
                <a:gd name="T60" fmla="*/ 128 w 169"/>
                <a:gd name="T61" fmla="*/ 52 h 122"/>
                <a:gd name="T62" fmla="*/ 126 w 169"/>
                <a:gd name="T63" fmla="*/ 59 h 122"/>
                <a:gd name="T64" fmla="*/ 114 w 169"/>
                <a:gd name="T65" fmla="*/ 62 h 122"/>
                <a:gd name="T66" fmla="*/ 112 w 169"/>
                <a:gd name="T67" fmla="*/ 72 h 122"/>
                <a:gd name="T68" fmla="*/ 106 w 169"/>
                <a:gd name="T69" fmla="*/ 74 h 122"/>
                <a:gd name="T70" fmla="*/ 103 w 169"/>
                <a:gd name="T71" fmla="*/ 82 h 122"/>
                <a:gd name="T72" fmla="*/ 103 w 169"/>
                <a:gd name="T73" fmla="*/ 93 h 122"/>
                <a:gd name="T74" fmla="*/ 86 w 169"/>
                <a:gd name="T75" fmla="*/ 93 h 122"/>
                <a:gd name="T76" fmla="*/ 83 w 169"/>
                <a:gd name="T77" fmla="*/ 99 h 122"/>
                <a:gd name="T78" fmla="*/ 70 w 169"/>
                <a:gd name="T79" fmla="*/ 100 h 122"/>
                <a:gd name="T80" fmla="*/ 68 w 169"/>
                <a:gd name="T81" fmla="*/ 103 h 122"/>
                <a:gd name="T82" fmla="*/ 66 w 169"/>
                <a:gd name="T83" fmla="*/ 116 h 122"/>
                <a:gd name="T84" fmla="*/ 59 w 169"/>
                <a:gd name="T85" fmla="*/ 119 h 122"/>
                <a:gd name="T86" fmla="*/ 31 w 169"/>
                <a:gd name="T87" fmla="*/ 122 h 122"/>
                <a:gd name="T88" fmla="*/ 18 w 169"/>
                <a:gd name="T89" fmla="*/ 121 h 122"/>
                <a:gd name="T90" fmla="*/ 13 w 169"/>
                <a:gd name="T91" fmla="*/ 117 h 122"/>
                <a:gd name="T92" fmla="*/ 5 w 169"/>
                <a:gd name="T93" fmla="*/ 120 h 122"/>
                <a:gd name="T94" fmla="*/ 3 w 169"/>
                <a:gd name="T95" fmla="*/ 116 h 122"/>
                <a:gd name="T96" fmla="*/ 13 w 169"/>
                <a:gd name="T97" fmla="*/ 104 h 122"/>
                <a:gd name="T98" fmla="*/ 15 w 169"/>
                <a:gd name="T99" fmla="*/ 96 h 122"/>
                <a:gd name="T100" fmla="*/ 4 w 169"/>
                <a:gd name="T101" fmla="*/ 96 h 122"/>
                <a:gd name="T102" fmla="*/ 2 w 169"/>
                <a:gd name="T103" fmla="*/ 86 h 122"/>
                <a:gd name="T104" fmla="*/ 0 w 169"/>
                <a:gd name="T105" fmla="*/ 78 h 122"/>
                <a:gd name="T106" fmla="*/ 1 w 169"/>
                <a:gd name="T107" fmla="*/ 58 h 122"/>
                <a:gd name="T108" fmla="*/ 8 w 169"/>
                <a:gd name="T109" fmla="*/ 42 h 12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9"/>
                <a:gd name="T166" fmla="*/ 0 h 122"/>
                <a:gd name="T167" fmla="*/ 169 w 169"/>
                <a:gd name="T168" fmla="*/ 122 h 122"/>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9" h="122">
                  <a:moveTo>
                    <a:pt x="8" y="42"/>
                  </a:moveTo>
                  <a:lnTo>
                    <a:pt x="17" y="42"/>
                  </a:lnTo>
                  <a:lnTo>
                    <a:pt x="25" y="45"/>
                  </a:lnTo>
                  <a:lnTo>
                    <a:pt x="33" y="36"/>
                  </a:lnTo>
                  <a:lnTo>
                    <a:pt x="41" y="33"/>
                  </a:lnTo>
                  <a:lnTo>
                    <a:pt x="51" y="19"/>
                  </a:lnTo>
                  <a:lnTo>
                    <a:pt x="63" y="15"/>
                  </a:lnTo>
                  <a:lnTo>
                    <a:pt x="72" y="16"/>
                  </a:lnTo>
                  <a:lnTo>
                    <a:pt x="87" y="20"/>
                  </a:lnTo>
                  <a:lnTo>
                    <a:pt x="95" y="22"/>
                  </a:lnTo>
                  <a:lnTo>
                    <a:pt x="109" y="14"/>
                  </a:lnTo>
                  <a:lnTo>
                    <a:pt x="115" y="11"/>
                  </a:lnTo>
                  <a:lnTo>
                    <a:pt x="123" y="0"/>
                  </a:lnTo>
                  <a:lnTo>
                    <a:pt x="128" y="4"/>
                  </a:lnTo>
                  <a:lnTo>
                    <a:pt x="131" y="14"/>
                  </a:lnTo>
                  <a:lnTo>
                    <a:pt x="129" y="20"/>
                  </a:lnTo>
                  <a:lnTo>
                    <a:pt x="129" y="24"/>
                  </a:lnTo>
                  <a:lnTo>
                    <a:pt x="136" y="22"/>
                  </a:lnTo>
                  <a:lnTo>
                    <a:pt x="142" y="20"/>
                  </a:lnTo>
                  <a:lnTo>
                    <a:pt x="149" y="16"/>
                  </a:lnTo>
                  <a:lnTo>
                    <a:pt x="169" y="15"/>
                  </a:lnTo>
                  <a:lnTo>
                    <a:pt x="169" y="21"/>
                  </a:lnTo>
                  <a:lnTo>
                    <a:pt x="160" y="22"/>
                  </a:lnTo>
                  <a:lnTo>
                    <a:pt x="148" y="23"/>
                  </a:lnTo>
                  <a:lnTo>
                    <a:pt x="142" y="23"/>
                  </a:lnTo>
                  <a:lnTo>
                    <a:pt x="139" y="24"/>
                  </a:lnTo>
                  <a:lnTo>
                    <a:pt x="131" y="30"/>
                  </a:lnTo>
                  <a:lnTo>
                    <a:pt x="126" y="35"/>
                  </a:lnTo>
                  <a:lnTo>
                    <a:pt x="129" y="40"/>
                  </a:lnTo>
                  <a:lnTo>
                    <a:pt x="131" y="44"/>
                  </a:lnTo>
                  <a:lnTo>
                    <a:pt x="128" y="52"/>
                  </a:lnTo>
                  <a:lnTo>
                    <a:pt x="126" y="59"/>
                  </a:lnTo>
                  <a:lnTo>
                    <a:pt x="114" y="62"/>
                  </a:lnTo>
                  <a:lnTo>
                    <a:pt x="112" y="72"/>
                  </a:lnTo>
                  <a:lnTo>
                    <a:pt x="106" y="74"/>
                  </a:lnTo>
                  <a:lnTo>
                    <a:pt x="103" y="82"/>
                  </a:lnTo>
                  <a:lnTo>
                    <a:pt x="103" y="93"/>
                  </a:lnTo>
                  <a:lnTo>
                    <a:pt x="86" y="93"/>
                  </a:lnTo>
                  <a:lnTo>
                    <a:pt x="83" y="99"/>
                  </a:lnTo>
                  <a:lnTo>
                    <a:pt x="70" y="100"/>
                  </a:lnTo>
                  <a:lnTo>
                    <a:pt x="68" y="103"/>
                  </a:lnTo>
                  <a:lnTo>
                    <a:pt x="66" y="116"/>
                  </a:lnTo>
                  <a:lnTo>
                    <a:pt x="59" y="119"/>
                  </a:lnTo>
                  <a:lnTo>
                    <a:pt x="31" y="122"/>
                  </a:lnTo>
                  <a:lnTo>
                    <a:pt x="18" y="121"/>
                  </a:lnTo>
                  <a:lnTo>
                    <a:pt x="13" y="117"/>
                  </a:lnTo>
                  <a:lnTo>
                    <a:pt x="5" y="120"/>
                  </a:lnTo>
                  <a:lnTo>
                    <a:pt x="3" y="116"/>
                  </a:lnTo>
                  <a:lnTo>
                    <a:pt x="13" y="104"/>
                  </a:lnTo>
                  <a:lnTo>
                    <a:pt x="15" y="96"/>
                  </a:lnTo>
                  <a:lnTo>
                    <a:pt x="4" y="96"/>
                  </a:lnTo>
                  <a:lnTo>
                    <a:pt x="2" y="86"/>
                  </a:lnTo>
                  <a:lnTo>
                    <a:pt x="0" y="78"/>
                  </a:lnTo>
                  <a:lnTo>
                    <a:pt x="1" y="58"/>
                  </a:lnTo>
                  <a:lnTo>
                    <a:pt x="8" y="4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89" name="Freeform 1112"/>
            <p:cNvSpPr>
              <a:spLocks/>
            </p:cNvSpPr>
            <p:nvPr/>
          </p:nvSpPr>
          <p:spPr bwMode="gray">
            <a:xfrm>
              <a:off x="5227675" y="3279658"/>
              <a:ext cx="298450" cy="173037"/>
            </a:xfrm>
            <a:custGeom>
              <a:avLst/>
              <a:gdLst>
                <a:gd name="T0" fmla="*/ 16 w 167"/>
                <a:gd name="T1" fmla="*/ 79 h 104"/>
                <a:gd name="T2" fmla="*/ 14 w 167"/>
                <a:gd name="T3" fmla="*/ 60 h 104"/>
                <a:gd name="T4" fmla="*/ 18 w 167"/>
                <a:gd name="T5" fmla="*/ 54 h 104"/>
                <a:gd name="T6" fmla="*/ 9 w 167"/>
                <a:gd name="T7" fmla="*/ 42 h 104"/>
                <a:gd name="T8" fmla="*/ 6 w 167"/>
                <a:gd name="T9" fmla="*/ 37 h 104"/>
                <a:gd name="T10" fmla="*/ 0 w 167"/>
                <a:gd name="T11" fmla="*/ 39 h 104"/>
                <a:gd name="T12" fmla="*/ 0 w 167"/>
                <a:gd name="T13" fmla="*/ 33 h 104"/>
                <a:gd name="T14" fmla="*/ 4 w 167"/>
                <a:gd name="T15" fmla="*/ 26 h 104"/>
                <a:gd name="T16" fmla="*/ 10 w 167"/>
                <a:gd name="T17" fmla="*/ 30 h 104"/>
                <a:gd name="T18" fmla="*/ 21 w 167"/>
                <a:gd name="T19" fmla="*/ 30 h 104"/>
                <a:gd name="T20" fmla="*/ 25 w 167"/>
                <a:gd name="T21" fmla="*/ 24 h 104"/>
                <a:gd name="T22" fmla="*/ 20 w 167"/>
                <a:gd name="T23" fmla="*/ 18 h 104"/>
                <a:gd name="T24" fmla="*/ 16 w 167"/>
                <a:gd name="T25" fmla="*/ 12 h 104"/>
                <a:gd name="T26" fmla="*/ 10 w 167"/>
                <a:gd name="T27" fmla="*/ 8 h 104"/>
                <a:gd name="T28" fmla="*/ 3 w 167"/>
                <a:gd name="T29" fmla="*/ 10 h 104"/>
                <a:gd name="T30" fmla="*/ 2 w 167"/>
                <a:gd name="T31" fmla="*/ 21 h 104"/>
                <a:gd name="T32" fmla="*/ 0 w 167"/>
                <a:gd name="T33" fmla="*/ 16 h 104"/>
                <a:gd name="T34" fmla="*/ 0 w 167"/>
                <a:gd name="T35" fmla="*/ 8 h 104"/>
                <a:gd name="T36" fmla="*/ 7 w 167"/>
                <a:gd name="T37" fmla="*/ 5 h 104"/>
                <a:gd name="T38" fmla="*/ 18 w 167"/>
                <a:gd name="T39" fmla="*/ 4 h 104"/>
                <a:gd name="T40" fmla="*/ 27 w 167"/>
                <a:gd name="T41" fmla="*/ 10 h 104"/>
                <a:gd name="T42" fmla="*/ 32 w 167"/>
                <a:gd name="T43" fmla="*/ 20 h 104"/>
                <a:gd name="T44" fmla="*/ 41 w 167"/>
                <a:gd name="T45" fmla="*/ 20 h 104"/>
                <a:gd name="T46" fmla="*/ 52 w 167"/>
                <a:gd name="T47" fmla="*/ 19 h 104"/>
                <a:gd name="T48" fmla="*/ 51 w 167"/>
                <a:gd name="T49" fmla="*/ 11 h 104"/>
                <a:gd name="T50" fmla="*/ 72 w 167"/>
                <a:gd name="T51" fmla="*/ 0 h 104"/>
                <a:gd name="T52" fmla="*/ 77 w 167"/>
                <a:gd name="T53" fmla="*/ 5 h 104"/>
                <a:gd name="T54" fmla="*/ 86 w 167"/>
                <a:gd name="T55" fmla="*/ 6 h 104"/>
                <a:gd name="T56" fmla="*/ 89 w 167"/>
                <a:gd name="T57" fmla="*/ 8 h 104"/>
                <a:gd name="T58" fmla="*/ 88 w 167"/>
                <a:gd name="T59" fmla="*/ 21 h 104"/>
                <a:gd name="T60" fmla="*/ 108 w 167"/>
                <a:gd name="T61" fmla="*/ 20 h 104"/>
                <a:gd name="T62" fmla="*/ 119 w 167"/>
                <a:gd name="T63" fmla="*/ 40 h 104"/>
                <a:gd name="T64" fmla="*/ 133 w 167"/>
                <a:gd name="T65" fmla="*/ 49 h 104"/>
                <a:gd name="T66" fmla="*/ 151 w 167"/>
                <a:gd name="T67" fmla="*/ 62 h 104"/>
                <a:gd name="T68" fmla="*/ 159 w 167"/>
                <a:gd name="T69" fmla="*/ 62 h 104"/>
                <a:gd name="T70" fmla="*/ 167 w 167"/>
                <a:gd name="T71" fmla="*/ 68 h 104"/>
                <a:gd name="T72" fmla="*/ 167 w 167"/>
                <a:gd name="T73" fmla="*/ 74 h 104"/>
                <a:gd name="T74" fmla="*/ 158 w 167"/>
                <a:gd name="T75" fmla="*/ 74 h 104"/>
                <a:gd name="T76" fmla="*/ 146 w 167"/>
                <a:gd name="T77" fmla="*/ 78 h 104"/>
                <a:gd name="T78" fmla="*/ 136 w 167"/>
                <a:gd name="T79" fmla="*/ 92 h 104"/>
                <a:gd name="T80" fmla="*/ 128 w 167"/>
                <a:gd name="T81" fmla="*/ 95 h 104"/>
                <a:gd name="T82" fmla="*/ 120 w 167"/>
                <a:gd name="T83" fmla="*/ 104 h 104"/>
                <a:gd name="T84" fmla="*/ 112 w 167"/>
                <a:gd name="T85" fmla="*/ 101 h 104"/>
                <a:gd name="T86" fmla="*/ 103 w 167"/>
                <a:gd name="T87" fmla="*/ 101 h 104"/>
                <a:gd name="T88" fmla="*/ 102 w 167"/>
                <a:gd name="T89" fmla="*/ 85 h 104"/>
                <a:gd name="T90" fmla="*/ 94 w 167"/>
                <a:gd name="T91" fmla="*/ 83 h 104"/>
                <a:gd name="T92" fmla="*/ 52 w 167"/>
                <a:gd name="T93" fmla="*/ 62 h 104"/>
                <a:gd name="T94" fmla="*/ 32 w 167"/>
                <a:gd name="T95" fmla="*/ 65 h 104"/>
                <a:gd name="T96" fmla="*/ 16 w 167"/>
                <a:gd name="T97" fmla="*/ 79 h 1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67"/>
                <a:gd name="T148" fmla="*/ 0 h 104"/>
                <a:gd name="T149" fmla="*/ 167 w 167"/>
                <a:gd name="T150" fmla="*/ 104 h 1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67" h="104">
                  <a:moveTo>
                    <a:pt x="16" y="79"/>
                  </a:moveTo>
                  <a:lnTo>
                    <a:pt x="14" y="60"/>
                  </a:lnTo>
                  <a:lnTo>
                    <a:pt x="18" y="54"/>
                  </a:lnTo>
                  <a:lnTo>
                    <a:pt x="9" y="42"/>
                  </a:lnTo>
                  <a:lnTo>
                    <a:pt x="6" y="37"/>
                  </a:lnTo>
                  <a:lnTo>
                    <a:pt x="0" y="39"/>
                  </a:lnTo>
                  <a:lnTo>
                    <a:pt x="0" y="33"/>
                  </a:lnTo>
                  <a:lnTo>
                    <a:pt x="4" y="26"/>
                  </a:lnTo>
                  <a:lnTo>
                    <a:pt x="10" y="30"/>
                  </a:lnTo>
                  <a:lnTo>
                    <a:pt x="21" y="30"/>
                  </a:lnTo>
                  <a:lnTo>
                    <a:pt x="25" y="24"/>
                  </a:lnTo>
                  <a:lnTo>
                    <a:pt x="20" y="18"/>
                  </a:lnTo>
                  <a:lnTo>
                    <a:pt x="16" y="12"/>
                  </a:lnTo>
                  <a:lnTo>
                    <a:pt x="10" y="8"/>
                  </a:lnTo>
                  <a:lnTo>
                    <a:pt x="3" y="10"/>
                  </a:lnTo>
                  <a:lnTo>
                    <a:pt x="2" y="21"/>
                  </a:lnTo>
                  <a:lnTo>
                    <a:pt x="0" y="16"/>
                  </a:lnTo>
                  <a:lnTo>
                    <a:pt x="0" y="8"/>
                  </a:lnTo>
                  <a:lnTo>
                    <a:pt x="7" y="5"/>
                  </a:lnTo>
                  <a:lnTo>
                    <a:pt x="18" y="4"/>
                  </a:lnTo>
                  <a:lnTo>
                    <a:pt x="27" y="10"/>
                  </a:lnTo>
                  <a:lnTo>
                    <a:pt x="32" y="20"/>
                  </a:lnTo>
                  <a:lnTo>
                    <a:pt x="41" y="20"/>
                  </a:lnTo>
                  <a:lnTo>
                    <a:pt x="52" y="19"/>
                  </a:lnTo>
                  <a:lnTo>
                    <a:pt x="51" y="11"/>
                  </a:lnTo>
                  <a:lnTo>
                    <a:pt x="72" y="0"/>
                  </a:lnTo>
                  <a:lnTo>
                    <a:pt x="77" y="5"/>
                  </a:lnTo>
                  <a:lnTo>
                    <a:pt x="86" y="6"/>
                  </a:lnTo>
                  <a:lnTo>
                    <a:pt x="89" y="8"/>
                  </a:lnTo>
                  <a:lnTo>
                    <a:pt x="88" y="21"/>
                  </a:lnTo>
                  <a:lnTo>
                    <a:pt x="108" y="20"/>
                  </a:lnTo>
                  <a:lnTo>
                    <a:pt x="119" y="40"/>
                  </a:lnTo>
                  <a:lnTo>
                    <a:pt x="133" y="49"/>
                  </a:lnTo>
                  <a:lnTo>
                    <a:pt x="151" y="62"/>
                  </a:lnTo>
                  <a:lnTo>
                    <a:pt x="159" y="62"/>
                  </a:lnTo>
                  <a:lnTo>
                    <a:pt x="167" y="68"/>
                  </a:lnTo>
                  <a:lnTo>
                    <a:pt x="167" y="74"/>
                  </a:lnTo>
                  <a:lnTo>
                    <a:pt x="158" y="74"/>
                  </a:lnTo>
                  <a:lnTo>
                    <a:pt x="146" y="78"/>
                  </a:lnTo>
                  <a:lnTo>
                    <a:pt x="136" y="92"/>
                  </a:lnTo>
                  <a:lnTo>
                    <a:pt x="128" y="95"/>
                  </a:lnTo>
                  <a:lnTo>
                    <a:pt x="120" y="104"/>
                  </a:lnTo>
                  <a:lnTo>
                    <a:pt x="112" y="101"/>
                  </a:lnTo>
                  <a:lnTo>
                    <a:pt x="103" y="101"/>
                  </a:lnTo>
                  <a:lnTo>
                    <a:pt x="102" y="85"/>
                  </a:lnTo>
                  <a:lnTo>
                    <a:pt x="94" y="83"/>
                  </a:lnTo>
                  <a:lnTo>
                    <a:pt x="52" y="62"/>
                  </a:lnTo>
                  <a:lnTo>
                    <a:pt x="32" y="65"/>
                  </a:lnTo>
                  <a:lnTo>
                    <a:pt x="16" y="7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0" name="Freeform 1113"/>
            <p:cNvSpPr>
              <a:spLocks/>
            </p:cNvSpPr>
            <p:nvPr/>
          </p:nvSpPr>
          <p:spPr bwMode="gray">
            <a:xfrm>
              <a:off x="5407063" y="3411420"/>
              <a:ext cx="341313" cy="284163"/>
            </a:xfrm>
            <a:custGeom>
              <a:avLst/>
              <a:gdLst>
                <a:gd name="T0" fmla="*/ 7 w 193"/>
                <a:gd name="T1" fmla="*/ 144 h 174"/>
                <a:gd name="T2" fmla="*/ 28 w 193"/>
                <a:gd name="T3" fmla="*/ 136 h 174"/>
                <a:gd name="T4" fmla="*/ 21 w 193"/>
                <a:gd name="T5" fmla="*/ 130 h 174"/>
                <a:gd name="T6" fmla="*/ 12 w 193"/>
                <a:gd name="T7" fmla="*/ 113 h 174"/>
                <a:gd name="T8" fmla="*/ 8 w 193"/>
                <a:gd name="T9" fmla="*/ 96 h 174"/>
                <a:gd name="T10" fmla="*/ 26 w 193"/>
                <a:gd name="T11" fmla="*/ 101 h 174"/>
                <a:gd name="T12" fmla="*/ 54 w 193"/>
                <a:gd name="T13" fmla="*/ 98 h 174"/>
                <a:gd name="T14" fmla="*/ 63 w 193"/>
                <a:gd name="T15" fmla="*/ 82 h 174"/>
                <a:gd name="T16" fmla="*/ 78 w 193"/>
                <a:gd name="T17" fmla="*/ 78 h 174"/>
                <a:gd name="T18" fmla="*/ 98 w 193"/>
                <a:gd name="T19" fmla="*/ 72 h 174"/>
                <a:gd name="T20" fmla="*/ 101 w 193"/>
                <a:gd name="T21" fmla="*/ 53 h 174"/>
                <a:gd name="T22" fmla="*/ 109 w 193"/>
                <a:gd name="T23" fmla="*/ 41 h 174"/>
                <a:gd name="T24" fmla="*/ 126 w 193"/>
                <a:gd name="T25" fmla="*/ 23 h 174"/>
                <a:gd name="T26" fmla="*/ 126 w 193"/>
                <a:gd name="T27" fmla="*/ 9 h 174"/>
                <a:gd name="T28" fmla="*/ 143 w 193"/>
                <a:gd name="T29" fmla="*/ 2 h 174"/>
                <a:gd name="T30" fmla="*/ 164 w 193"/>
                <a:gd name="T31" fmla="*/ 0 h 174"/>
                <a:gd name="T32" fmla="*/ 178 w 193"/>
                <a:gd name="T33" fmla="*/ 5 h 174"/>
                <a:gd name="T34" fmla="*/ 193 w 193"/>
                <a:gd name="T35" fmla="*/ 19 h 174"/>
                <a:gd name="T36" fmla="*/ 188 w 193"/>
                <a:gd name="T37" fmla="*/ 31 h 174"/>
                <a:gd name="T38" fmla="*/ 153 w 193"/>
                <a:gd name="T39" fmla="*/ 32 h 174"/>
                <a:gd name="T40" fmla="*/ 161 w 193"/>
                <a:gd name="T41" fmla="*/ 59 h 174"/>
                <a:gd name="T42" fmla="*/ 163 w 193"/>
                <a:gd name="T43" fmla="*/ 69 h 174"/>
                <a:gd name="T44" fmla="*/ 130 w 193"/>
                <a:gd name="T45" fmla="*/ 120 h 174"/>
                <a:gd name="T46" fmla="*/ 113 w 193"/>
                <a:gd name="T47" fmla="*/ 120 h 174"/>
                <a:gd name="T48" fmla="*/ 101 w 193"/>
                <a:gd name="T49" fmla="*/ 129 h 174"/>
                <a:gd name="T50" fmla="*/ 107 w 193"/>
                <a:gd name="T51" fmla="*/ 137 h 174"/>
                <a:gd name="T52" fmla="*/ 114 w 193"/>
                <a:gd name="T53" fmla="*/ 151 h 174"/>
                <a:gd name="T54" fmla="*/ 118 w 193"/>
                <a:gd name="T55" fmla="*/ 166 h 174"/>
                <a:gd name="T56" fmla="*/ 105 w 193"/>
                <a:gd name="T57" fmla="*/ 170 h 174"/>
                <a:gd name="T58" fmla="*/ 92 w 193"/>
                <a:gd name="T59" fmla="*/ 165 h 174"/>
                <a:gd name="T60" fmla="*/ 79 w 193"/>
                <a:gd name="T61" fmla="*/ 171 h 174"/>
                <a:gd name="T62" fmla="*/ 66 w 193"/>
                <a:gd name="T63" fmla="*/ 150 h 174"/>
                <a:gd name="T64" fmla="*/ 26 w 193"/>
                <a:gd name="T65" fmla="*/ 158 h 17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93"/>
                <a:gd name="T100" fmla="*/ 0 h 174"/>
                <a:gd name="T101" fmla="*/ 193 w 193"/>
                <a:gd name="T102" fmla="*/ 174 h 17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93" h="174">
                  <a:moveTo>
                    <a:pt x="6" y="157"/>
                  </a:moveTo>
                  <a:lnTo>
                    <a:pt x="7" y="144"/>
                  </a:lnTo>
                  <a:lnTo>
                    <a:pt x="16" y="137"/>
                  </a:lnTo>
                  <a:lnTo>
                    <a:pt x="28" y="136"/>
                  </a:lnTo>
                  <a:lnTo>
                    <a:pt x="27" y="131"/>
                  </a:lnTo>
                  <a:lnTo>
                    <a:pt x="21" y="130"/>
                  </a:lnTo>
                  <a:lnTo>
                    <a:pt x="22" y="122"/>
                  </a:lnTo>
                  <a:lnTo>
                    <a:pt x="12" y="113"/>
                  </a:lnTo>
                  <a:lnTo>
                    <a:pt x="0" y="99"/>
                  </a:lnTo>
                  <a:lnTo>
                    <a:pt x="8" y="96"/>
                  </a:lnTo>
                  <a:lnTo>
                    <a:pt x="13" y="100"/>
                  </a:lnTo>
                  <a:lnTo>
                    <a:pt x="26" y="101"/>
                  </a:lnTo>
                  <a:lnTo>
                    <a:pt x="42" y="99"/>
                  </a:lnTo>
                  <a:lnTo>
                    <a:pt x="54" y="98"/>
                  </a:lnTo>
                  <a:lnTo>
                    <a:pt x="61" y="95"/>
                  </a:lnTo>
                  <a:lnTo>
                    <a:pt x="63" y="82"/>
                  </a:lnTo>
                  <a:lnTo>
                    <a:pt x="65" y="79"/>
                  </a:lnTo>
                  <a:lnTo>
                    <a:pt x="78" y="78"/>
                  </a:lnTo>
                  <a:lnTo>
                    <a:pt x="81" y="72"/>
                  </a:lnTo>
                  <a:lnTo>
                    <a:pt x="98" y="72"/>
                  </a:lnTo>
                  <a:lnTo>
                    <a:pt x="98" y="61"/>
                  </a:lnTo>
                  <a:lnTo>
                    <a:pt x="101" y="53"/>
                  </a:lnTo>
                  <a:lnTo>
                    <a:pt x="107" y="51"/>
                  </a:lnTo>
                  <a:lnTo>
                    <a:pt x="109" y="41"/>
                  </a:lnTo>
                  <a:lnTo>
                    <a:pt x="121" y="38"/>
                  </a:lnTo>
                  <a:lnTo>
                    <a:pt x="126" y="23"/>
                  </a:lnTo>
                  <a:lnTo>
                    <a:pt x="121" y="14"/>
                  </a:lnTo>
                  <a:lnTo>
                    <a:pt x="126" y="9"/>
                  </a:lnTo>
                  <a:lnTo>
                    <a:pt x="137" y="2"/>
                  </a:lnTo>
                  <a:lnTo>
                    <a:pt x="143" y="2"/>
                  </a:lnTo>
                  <a:lnTo>
                    <a:pt x="155" y="1"/>
                  </a:lnTo>
                  <a:lnTo>
                    <a:pt x="164" y="0"/>
                  </a:lnTo>
                  <a:lnTo>
                    <a:pt x="169" y="2"/>
                  </a:lnTo>
                  <a:lnTo>
                    <a:pt x="178" y="5"/>
                  </a:lnTo>
                  <a:lnTo>
                    <a:pt x="178" y="13"/>
                  </a:lnTo>
                  <a:lnTo>
                    <a:pt x="193" y="19"/>
                  </a:lnTo>
                  <a:lnTo>
                    <a:pt x="192" y="22"/>
                  </a:lnTo>
                  <a:lnTo>
                    <a:pt x="188" y="31"/>
                  </a:lnTo>
                  <a:lnTo>
                    <a:pt x="176" y="34"/>
                  </a:lnTo>
                  <a:lnTo>
                    <a:pt x="153" y="32"/>
                  </a:lnTo>
                  <a:lnTo>
                    <a:pt x="156" y="54"/>
                  </a:lnTo>
                  <a:lnTo>
                    <a:pt x="161" y="59"/>
                  </a:lnTo>
                  <a:lnTo>
                    <a:pt x="167" y="65"/>
                  </a:lnTo>
                  <a:lnTo>
                    <a:pt x="163" y="69"/>
                  </a:lnTo>
                  <a:lnTo>
                    <a:pt x="162" y="79"/>
                  </a:lnTo>
                  <a:lnTo>
                    <a:pt x="130" y="120"/>
                  </a:lnTo>
                  <a:lnTo>
                    <a:pt x="120" y="123"/>
                  </a:lnTo>
                  <a:lnTo>
                    <a:pt x="113" y="120"/>
                  </a:lnTo>
                  <a:lnTo>
                    <a:pt x="107" y="119"/>
                  </a:lnTo>
                  <a:lnTo>
                    <a:pt x="101" y="129"/>
                  </a:lnTo>
                  <a:lnTo>
                    <a:pt x="101" y="137"/>
                  </a:lnTo>
                  <a:lnTo>
                    <a:pt x="107" y="137"/>
                  </a:lnTo>
                  <a:lnTo>
                    <a:pt x="109" y="147"/>
                  </a:lnTo>
                  <a:lnTo>
                    <a:pt x="114" y="151"/>
                  </a:lnTo>
                  <a:lnTo>
                    <a:pt x="119" y="158"/>
                  </a:lnTo>
                  <a:lnTo>
                    <a:pt x="118" y="166"/>
                  </a:lnTo>
                  <a:lnTo>
                    <a:pt x="108" y="166"/>
                  </a:lnTo>
                  <a:lnTo>
                    <a:pt x="105" y="170"/>
                  </a:lnTo>
                  <a:lnTo>
                    <a:pt x="99" y="165"/>
                  </a:lnTo>
                  <a:lnTo>
                    <a:pt x="92" y="165"/>
                  </a:lnTo>
                  <a:lnTo>
                    <a:pt x="87" y="174"/>
                  </a:lnTo>
                  <a:lnTo>
                    <a:pt x="79" y="171"/>
                  </a:lnTo>
                  <a:lnTo>
                    <a:pt x="66" y="152"/>
                  </a:lnTo>
                  <a:lnTo>
                    <a:pt x="66" y="150"/>
                  </a:lnTo>
                  <a:lnTo>
                    <a:pt x="29" y="153"/>
                  </a:lnTo>
                  <a:lnTo>
                    <a:pt x="26" y="158"/>
                  </a:lnTo>
                  <a:lnTo>
                    <a:pt x="6" y="15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1" name="Freeform 1114"/>
            <p:cNvSpPr>
              <a:spLocks/>
            </p:cNvSpPr>
            <p:nvPr/>
          </p:nvSpPr>
          <p:spPr bwMode="gray">
            <a:xfrm>
              <a:off x="5537237" y="3320933"/>
              <a:ext cx="160338" cy="95250"/>
            </a:xfrm>
            <a:custGeom>
              <a:avLst/>
              <a:gdLst>
                <a:gd name="T0" fmla="*/ 20 w 89"/>
                <a:gd name="T1" fmla="*/ 10 h 57"/>
                <a:gd name="T2" fmla="*/ 25 w 89"/>
                <a:gd name="T3" fmla="*/ 6 h 57"/>
                <a:gd name="T4" fmla="*/ 28 w 89"/>
                <a:gd name="T5" fmla="*/ 1 h 57"/>
                <a:gd name="T6" fmla="*/ 36 w 89"/>
                <a:gd name="T7" fmla="*/ 0 h 57"/>
                <a:gd name="T8" fmla="*/ 41 w 89"/>
                <a:gd name="T9" fmla="*/ 0 h 57"/>
                <a:gd name="T10" fmla="*/ 40 w 89"/>
                <a:gd name="T11" fmla="*/ 5 h 57"/>
                <a:gd name="T12" fmla="*/ 39 w 89"/>
                <a:gd name="T13" fmla="*/ 10 h 57"/>
                <a:gd name="T14" fmla="*/ 40 w 89"/>
                <a:gd name="T15" fmla="*/ 15 h 57"/>
                <a:gd name="T16" fmla="*/ 42 w 89"/>
                <a:gd name="T17" fmla="*/ 20 h 57"/>
                <a:gd name="T18" fmla="*/ 51 w 89"/>
                <a:gd name="T19" fmla="*/ 20 h 57"/>
                <a:gd name="T20" fmla="*/ 61 w 89"/>
                <a:gd name="T21" fmla="*/ 22 h 57"/>
                <a:gd name="T22" fmla="*/ 76 w 89"/>
                <a:gd name="T23" fmla="*/ 22 h 57"/>
                <a:gd name="T24" fmla="*/ 75 w 89"/>
                <a:gd name="T25" fmla="*/ 26 h 57"/>
                <a:gd name="T26" fmla="*/ 76 w 89"/>
                <a:gd name="T27" fmla="*/ 32 h 57"/>
                <a:gd name="T28" fmla="*/ 81 w 89"/>
                <a:gd name="T29" fmla="*/ 34 h 57"/>
                <a:gd name="T30" fmla="*/ 89 w 89"/>
                <a:gd name="T31" fmla="*/ 33 h 57"/>
                <a:gd name="T32" fmla="*/ 89 w 89"/>
                <a:gd name="T33" fmla="*/ 48 h 57"/>
                <a:gd name="T34" fmla="*/ 69 w 89"/>
                <a:gd name="T35" fmla="*/ 49 h 57"/>
                <a:gd name="T36" fmla="*/ 61 w 89"/>
                <a:gd name="T37" fmla="*/ 53 h 57"/>
                <a:gd name="T38" fmla="*/ 49 w 89"/>
                <a:gd name="T39" fmla="*/ 57 h 57"/>
                <a:gd name="T40" fmla="*/ 49 w 89"/>
                <a:gd name="T41" fmla="*/ 53 h 57"/>
                <a:gd name="T42" fmla="*/ 51 w 89"/>
                <a:gd name="T43" fmla="*/ 47 h 57"/>
                <a:gd name="T44" fmla="*/ 48 w 89"/>
                <a:gd name="T45" fmla="*/ 37 h 57"/>
                <a:gd name="T46" fmla="*/ 43 w 89"/>
                <a:gd name="T47" fmla="*/ 33 h 57"/>
                <a:gd name="T48" fmla="*/ 35 w 89"/>
                <a:gd name="T49" fmla="*/ 44 h 57"/>
                <a:gd name="T50" fmla="*/ 29 w 89"/>
                <a:gd name="T51" fmla="*/ 47 h 57"/>
                <a:gd name="T52" fmla="*/ 15 w 89"/>
                <a:gd name="T53" fmla="*/ 55 h 57"/>
                <a:gd name="T54" fmla="*/ 7 w 89"/>
                <a:gd name="T55" fmla="*/ 53 h 57"/>
                <a:gd name="T56" fmla="*/ 7 w 89"/>
                <a:gd name="T57" fmla="*/ 47 h 57"/>
                <a:gd name="T58" fmla="*/ 14 w 89"/>
                <a:gd name="T59" fmla="*/ 38 h 57"/>
                <a:gd name="T60" fmla="*/ 9 w 89"/>
                <a:gd name="T61" fmla="*/ 36 h 57"/>
                <a:gd name="T62" fmla="*/ 10 w 89"/>
                <a:gd name="T63" fmla="*/ 27 h 57"/>
                <a:gd name="T64" fmla="*/ 0 w 89"/>
                <a:gd name="T65" fmla="*/ 26 h 57"/>
                <a:gd name="T66" fmla="*/ 2 w 89"/>
                <a:gd name="T67" fmla="*/ 18 h 57"/>
                <a:gd name="T68" fmla="*/ 16 w 89"/>
                <a:gd name="T69" fmla="*/ 18 h 57"/>
                <a:gd name="T70" fmla="*/ 15 w 89"/>
                <a:gd name="T71" fmla="*/ 9 h 57"/>
                <a:gd name="T72" fmla="*/ 20 w 89"/>
                <a:gd name="T73" fmla="*/ 10 h 5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89"/>
                <a:gd name="T112" fmla="*/ 0 h 57"/>
                <a:gd name="T113" fmla="*/ 89 w 89"/>
                <a:gd name="T114" fmla="*/ 57 h 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89" h="57">
                  <a:moveTo>
                    <a:pt x="20" y="10"/>
                  </a:moveTo>
                  <a:lnTo>
                    <a:pt x="25" y="6"/>
                  </a:lnTo>
                  <a:lnTo>
                    <a:pt x="28" y="1"/>
                  </a:lnTo>
                  <a:lnTo>
                    <a:pt x="36" y="0"/>
                  </a:lnTo>
                  <a:lnTo>
                    <a:pt x="41" y="0"/>
                  </a:lnTo>
                  <a:lnTo>
                    <a:pt x="40" y="5"/>
                  </a:lnTo>
                  <a:lnTo>
                    <a:pt x="39" y="10"/>
                  </a:lnTo>
                  <a:lnTo>
                    <a:pt x="40" y="15"/>
                  </a:lnTo>
                  <a:lnTo>
                    <a:pt x="42" y="20"/>
                  </a:lnTo>
                  <a:lnTo>
                    <a:pt x="51" y="20"/>
                  </a:lnTo>
                  <a:lnTo>
                    <a:pt x="61" y="22"/>
                  </a:lnTo>
                  <a:lnTo>
                    <a:pt x="76" y="22"/>
                  </a:lnTo>
                  <a:lnTo>
                    <a:pt x="75" y="26"/>
                  </a:lnTo>
                  <a:lnTo>
                    <a:pt x="76" y="32"/>
                  </a:lnTo>
                  <a:lnTo>
                    <a:pt x="81" y="34"/>
                  </a:lnTo>
                  <a:lnTo>
                    <a:pt x="89" y="33"/>
                  </a:lnTo>
                  <a:lnTo>
                    <a:pt x="89" y="48"/>
                  </a:lnTo>
                  <a:lnTo>
                    <a:pt x="69" y="49"/>
                  </a:lnTo>
                  <a:lnTo>
                    <a:pt x="61" y="53"/>
                  </a:lnTo>
                  <a:lnTo>
                    <a:pt x="49" y="57"/>
                  </a:lnTo>
                  <a:lnTo>
                    <a:pt x="49" y="53"/>
                  </a:lnTo>
                  <a:lnTo>
                    <a:pt x="51" y="47"/>
                  </a:lnTo>
                  <a:lnTo>
                    <a:pt x="48" y="37"/>
                  </a:lnTo>
                  <a:lnTo>
                    <a:pt x="43" y="33"/>
                  </a:lnTo>
                  <a:lnTo>
                    <a:pt x="35" y="44"/>
                  </a:lnTo>
                  <a:lnTo>
                    <a:pt x="29" y="47"/>
                  </a:lnTo>
                  <a:lnTo>
                    <a:pt x="15" y="55"/>
                  </a:lnTo>
                  <a:lnTo>
                    <a:pt x="7" y="53"/>
                  </a:lnTo>
                  <a:lnTo>
                    <a:pt x="7" y="47"/>
                  </a:lnTo>
                  <a:lnTo>
                    <a:pt x="14" y="38"/>
                  </a:lnTo>
                  <a:lnTo>
                    <a:pt x="9" y="36"/>
                  </a:lnTo>
                  <a:lnTo>
                    <a:pt x="10" y="27"/>
                  </a:lnTo>
                  <a:lnTo>
                    <a:pt x="0" y="26"/>
                  </a:lnTo>
                  <a:lnTo>
                    <a:pt x="2" y="18"/>
                  </a:lnTo>
                  <a:lnTo>
                    <a:pt x="16" y="18"/>
                  </a:lnTo>
                  <a:lnTo>
                    <a:pt x="15" y="9"/>
                  </a:lnTo>
                  <a:lnTo>
                    <a:pt x="20"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2" name="Freeform 1115"/>
            <p:cNvSpPr>
              <a:spLocks/>
            </p:cNvSpPr>
            <p:nvPr/>
          </p:nvSpPr>
          <p:spPr bwMode="gray">
            <a:xfrm>
              <a:off x="5299112" y="3214570"/>
              <a:ext cx="358775" cy="196850"/>
            </a:xfrm>
            <a:custGeom>
              <a:avLst/>
              <a:gdLst>
                <a:gd name="T0" fmla="*/ 0 w 200"/>
                <a:gd name="T1" fmla="*/ 60 h 119"/>
                <a:gd name="T2" fmla="*/ 0 w 200"/>
                <a:gd name="T3" fmla="*/ 6 h 119"/>
                <a:gd name="T4" fmla="*/ 13 w 200"/>
                <a:gd name="T5" fmla="*/ 2 h 119"/>
                <a:gd name="T6" fmla="*/ 33 w 200"/>
                <a:gd name="T7" fmla="*/ 0 h 119"/>
                <a:gd name="T8" fmla="*/ 39 w 200"/>
                <a:gd name="T9" fmla="*/ 4 h 119"/>
                <a:gd name="T10" fmla="*/ 52 w 200"/>
                <a:gd name="T11" fmla="*/ 11 h 119"/>
                <a:gd name="T12" fmla="*/ 59 w 200"/>
                <a:gd name="T13" fmla="*/ 15 h 119"/>
                <a:gd name="T14" fmla="*/ 70 w 200"/>
                <a:gd name="T15" fmla="*/ 28 h 119"/>
                <a:gd name="T16" fmla="*/ 99 w 200"/>
                <a:gd name="T17" fmla="*/ 27 h 119"/>
                <a:gd name="T18" fmla="*/ 106 w 200"/>
                <a:gd name="T19" fmla="*/ 25 h 119"/>
                <a:gd name="T20" fmla="*/ 119 w 200"/>
                <a:gd name="T21" fmla="*/ 38 h 119"/>
                <a:gd name="T22" fmla="*/ 119 w 200"/>
                <a:gd name="T23" fmla="*/ 45 h 119"/>
                <a:gd name="T24" fmla="*/ 126 w 200"/>
                <a:gd name="T25" fmla="*/ 51 h 119"/>
                <a:gd name="T26" fmla="*/ 128 w 200"/>
                <a:gd name="T27" fmla="*/ 62 h 119"/>
                <a:gd name="T28" fmla="*/ 140 w 200"/>
                <a:gd name="T29" fmla="*/ 61 h 119"/>
                <a:gd name="T30" fmla="*/ 144 w 200"/>
                <a:gd name="T31" fmla="*/ 63 h 119"/>
                <a:gd name="T32" fmla="*/ 144 w 200"/>
                <a:gd name="T33" fmla="*/ 70 h 119"/>
                <a:gd name="T34" fmla="*/ 150 w 200"/>
                <a:gd name="T35" fmla="*/ 70 h 119"/>
                <a:gd name="T36" fmla="*/ 151 w 200"/>
                <a:gd name="T37" fmla="*/ 62 h 119"/>
                <a:gd name="T38" fmla="*/ 160 w 200"/>
                <a:gd name="T39" fmla="*/ 54 h 119"/>
                <a:gd name="T40" fmla="*/ 176 w 200"/>
                <a:gd name="T41" fmla="*/ 46 h 119"/>
                <a:gd name="T42" fmla="*/ 173 w 200"/>
                <a:gd name="T43" fmla="*/ 53 h 119"/>
                <a:gd name="T44" fmla="*/ 171 w 200"/>
                <a:gd name="T45" fmla="*/ 56 h 119"/>
                <a:gd name="T46" fmla="*/ 178 w 200"/>
                <a:gd name="T47" fmla="*/ 60 h 119"/>
                <a:gd name="T48" fmla="*/ 186 w 200"/>
                <a:gd name="T49" fmla="*/ 57 h 119"/>
                <a:gd name="T50" fmla="*/ 193 w 200"/>
                <a:gd name="T51" fmla="*/ 60 h 119"/>
                <a:gd name="T52" fmla="*/ 200 w 200"/>
                <a:gd name="T53" fmla="*/ 67 h 119"/>
                <a:gd name="T54" fmla="*/ 194 w 200"/>
                <a:gd name="T55" fmla="*/ 72 h 119"/>
                <a:gd name="T56" fmla="*/ 186 w 200"/>
                <a:gd name="T57" fmla="*/ 76 h 119"/>
                <a:gd name="T58" fmla="*/ 178 w 200"/>
                <a:gd name="T59" fmla="*/ 76 h 119"/>
                <a:gd name="T60" fmla="*/ 174 w 200"/>
                <a:gd name="T61" fmla="*/ 73 h 119"/>
                <a:gd name="T62" fmla="*/ 175 w 200"/>
                <a:gd name="T63" fmla="*/ 66 h 119"/>
                <a:gd name="T64" fmla="*/ 170 w 200"/>
                <a:gd name="T65" fmla="*/ 66 h 119"/>
                <a:gd name="T66" fmla="*/ 162 w 200"/>
                <a:gd name="T67" fmla="*/ 67 h 119"/>
                <a:gd name="T68" fmla="*/ 159 w 200"/>
                <a:gd name="T69" fmla="*/ 72 h 119"/>
                <a:gd name="T70" fmla="*/ 154 w 200"/>
                <a:gd name="T71" fmla="*/ 76 h 119"/>
                <a:gd name="T72" fmla="*/ 149 w 200"/>
                <a:gd name="T73" fmla="*/ 75 h 119"/>
                <a:gd name="T74" fmla="*/ 150 w 200"/>
                <a:gd name="T75" fmla="*/ 84 h 119"/>
                <a:gd name="T76" fmla="*/ 136 w 200"/>
                <a:gd name="T77" fmla="*/ 84 h 119"/>
                <a:gd name="T78" fmla="*/ 134 w 200"/>
                <a:gd name="T79" fmla="*/ 92 h 119"/>
                <a:gd name="T80" fmla="*/ 144 w 200"/>
                <a:gd name="T81" fmla="*/ 93 h 119"/>
                <a:gd name="T82" fmla="*/ 143 w 200"/>
                <a:gd name="T83" fmla="*/ 102 h 119"/>
                <a:gd name="T84" fmla="*/ 148 w 200"/>
                <a:gd name="T85" fmla="*/ 104 h 119"/>
                <a:gd name="T86" fmla="*/ 141 w 200"/>
                <a:gd name="T87" fmla="*/ 113 h 119"/>
                <a:gd name="T88" fmla="*/ 141 w 200"/>
                <a:gd name="T89" fmla="*/ 119 h 119"/>
                <a:gd name="T90" fmla="*/ 126 w 200"/>
                <a:gd name="T91" fmla="*/ 115 h 119"/>
                <a:gd name="T92" fmla="*/ 126 w 200"/>
                <a:gd name="T93" fmla="*/ 108 h 119"/>
                <a:gd name="T94" fmla="*/ 118 w 200"/>
                <a:gd name="T95" fmla="*/ 102 h 119"/>
                <a:gd name="T96" fmla="*/ 110 w 200"/>
                <a:gd name="T97" fmla="*/ 102 h 119"/>
                <a:gd name="T98" fmla="*/ 78 w 200"/>
                <a:gd name="T99" fmla="*/ 80 h 119"/>
                <a:gd name="T100" fmla="*/ 67 w 200"/>
                <a:gd name="T101" fmla="*/ 60 h 119"/>
                <a:gd name="T102" fmla="*/ 47 w 200"/>
                <a:gd name="T103" fmla="*/ 61 h 119"/>
                <a:gd name="T104" fmla="*/ 48 w 200"/>
                <a:gd name="T105" fmla="*/ 48 h 119"/>
                <a:gd name="T106" fmla="*/ 45 w 200"/>
                <a:gd name="T107" fmla="*/ 46 h 119"/>
                <a:gd name="T108" fmla="*/ 36 w 200"/>
                <a:gd name="T109" fmla="*/ 45 h 119"/>
                <a:gd name="T110" fmla="*/ 31 w 200"/>
                <a:gd name="T111" fmla="*/ 40 h 119"/>
                <a:gd name="T112" fmla="*/ 10 w 200"/>
                <a:gd name="T113" fmla="*/ 51 h 119"/>
                <a:gd name="T114" fmla="*/ 11 w 200"/>
                <a:gd name="T115" fmla="*/ 59 h 119"/>
                <a:gd name="T116" fmla="*/ 0 w 200"/>
                <a:gd name="T117" fmla="*/ 60 h 11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00"/>
                <a:gd name="T178" fmla="*/ 0 h 119"/>
                <a:gd name="T179" fmla="*/ 200 w 200"/>
                <a:gd name="T180" fmla="*/ 119 h 11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00" h="119">
                  <a:moveTo>
                    <a:pt x="0" y="60"/>
                  </a:moveTo>
                  <a:lnTo>
                    <a:pt x="0" y="6"/>
                  </a:lnTo>
                  <a:lnTo>
                    <a:pt x="13" y="2"/>
                  </a:lnTo>
                  <a:lnTo>
                    <a:pt x="33" y="0"/>
                  </a:lnTo>
                  <a:lnTo>
                    <a:pt x="39" y="4"/>
                  </a:lnTo>
                  <a:lnTo>
                    <a:pt x="52" y="11"/>
                  </a:lnTo>
                  <a:lnTo>
                    <a:pt x="59" y="15"/>
                  </a:lnTo>
                  <a:lnTo>
                    <a:pt x="70" y="28"/>
                  </a:lnTo>
                  <a:lnTo>
                    <a:pt x="99" y="27"/>
                  </a:lnTo>
                  <a:lnTo>
                    <a:pt x="106" y="25"/>
                  </a:lnTo>
                  <a:lnTo>
                    <a:pt x="119" y="38"/>
                  </a:lnTo>
                  <a:lnTo>
                    <a:pt x="119" y="45"/>
                  </a:lnTo>
                  <a:lnTo>
                    <a:pt x="126" y="51"/>
                  </a:lnTo>
                  <a:lnTo>
                    <a:pt x="128" y="62"/>
                  </a:lnTo>
                  <a:lnTo>
                    <a:pt x="140" y="61"/>
                  </a:lnTo>
                  <a:lnTo>
                    <a:pt x="144" y="63"/>
                  </a:lnTo>
                  <a:lnTo>
                    <a:pt x="144" y="70"/>
                  </a:lnTo>
                  <a:lnTo>
                    <a:pt x="150" y="70"/>
                  </a:lnTo>
                  <a:lnTo>
                    <a:pt x="151" y="62"/>
                  </a:lnTo>
                  <a:lnTo>
                    <a:pt x="160" y="54"/>
                  </a:lnTo>
                  <a:lnTo>
                    <a:pt x="176" y="46"/>
                  </a:lnTo>
                  <a:lnTo>
                    <a:pt x="173" y="53"/>
                  </a:lnTo>
                  <a:lnTo>
                    <a:pt x="171" y="56"/>
                  </a:lnTo>
                  <a:lnTo>
                    <a:pt x="178" y="60"/>
                  </a:lnTo>
                  <a:lnTo>
                    <a:pt x="186" y="57"/>
                  </a:lnTo>
                  <a:lnTo>
                    <a:pt x="193" y="60"/>
                  </a:lnTo>
                  <a:lnTo>
                    <a:pt x="200" y="67"/>
                  </a:lnTo>
                  <a:lnTo>
                    <a:pt x="194" y="72"/>
                  </a:lnTo>
                  <a:lnTo>
                    <a:pt x="186" y="76"/>
                  </a:lnTo>
                  <a:lnTo>
                    <a:pt x="178" y="76"/>
                  </a:lnTo>
                  <a:lnTo>
                    <a:pt x="174" y="73"/>
                  </a:lnTo>
                  <a:lnTo>
                    <a:pt x="175" y="66"/>
                  </a:lnTo>
                  <a:lnTo>
                    <a:pt x="170" y="66"/>
                  </a:lnTo>
                  <a:lnTo>
                    <a:pt x="162" y="67"/>
                  </a:lnTo>
                  <a:lnTo>
                    <a:pt x="159" y="72"/>
                  </a:lnTo>
                  <a:lnTo>
                    <a:pt x="154" y="76"/>
                  </a:lnTo>
                  <a:lnTo>
                    <a:pt x="149" y="75"/>
                  </a:lnTo>
                  <a:lnTo>
                    <a:pt x="150" y="84"/>
                  </a:lnTo>
                  <a:lnTo>
                    <a:pt x="136" y="84"/>
                  </a:lnTo>
                  <a:lnTo>
                    <a:pt x="134" y="92"/>
                  </a:lnTo>
                  <a:lnTo>
                    <a:pt x="144" y="93"/>
                  </a:lnTo>
                  <a:lnTo>
                    <a:pt x="143" y="102"/>
                  </a:lnTo>
                  <a:lnTo>
                    <a:pt x="148" y="104"/>
                  </a:lnTo>
                  <a:lnTo>
                    <a:pt x="141" y="113"/>
                  </a:lnTo>
                  <a:lnTo>
                    <a:pt x="141" y="119"/>
                  </a:lnTo>
                  <a:lnTo>
                    <a:pt x="126" y="115"/>
                  </a:lnTo>
                  <a:lnTo>
                    <a:pt x="126" y="108"/>
                  </a:lnTo>
                  <a:lnTo>
                    <a:pt x="118" y="102"/>
                  </a:lnTo>
                  <a:lnTo>
                    <a:pt x="110" y="102"/>
                  </a:lnTo>
                  <a:lnTo>
                    <a:pt x="78" y="80"/>
                  </a:lnTo>
                  <a:lnTo>
                    <a:pt x="67" y="60"/>
                  </a:lnTo>
                  <a:lnTo>
                    <a:pt x="47" y="61"/>
                  </a:lnTo>
                  <a:lnTo>
                    <a:pt x="48" y="48"/>
                  </a:lnTo>
                  <a:lnTo>
                    <a:pt x="45" y="46"/>
                  </a:lnTo>
                  <a:lnTo>
                    <a:pt x="36" y="45"/>
                  </a:lnTo>
                  <a:lnTo>
                    <a:pt x="31" y="40"/>
                  </a:lnTo>
                  <a:lnTo>
                    <a:pt x="10" y="51"/>
                  </a:lnTo>
                  <a:lnTo>
                    <a:pt x="11" y="59"/>
                  </a:lnTo>
                  <a:lnTo>
                    <a:pt x="0" y="6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3" name="Freeform 1116"/>
            <p:cNvSpPr>
              <a:spLocks/>
            </p:cNvSpPr>
            <p:nvPr/>
          </p:nvSpPr>
          <p:spPr bwMode="gray">
            <a:xfrm>
              <a:off x="5811875" y="3555883"/>
              <a:ext cx="171450" cy="90487"/>
            </a:xfrm>
            <a:custGeom>
              <a:avLst/>
              <a:gdLst>
                <a:gd name="T0" fmla="*/ 12 w 98"/>
                <a:gd name="T1" fmla="*/ 4 h 54"/>
                <a:gd name="T2" fmla="*/ 24 w 98"/>
                <a:gd name="T3" fmla="*/ 0 h 54"/>
                <a:gd name="T4" fmla="*/ 34 w 98"/>
                <a:gd name="T5" fmla="*/ 10 h 54"/>
                <a:gd name="T6" fmla="*/ 46 w 98"/>
                <a:gd name="T7" fmla="*/ 16 h 54"/>
                <a:gd name="T8" fmla="*/ 54 w 98"/>
                <a:gd name="T9" fmla="*/ 23 h 54"/>
                <a:gd name="T10" fmla="*/ 66 w 98"/>
                <a:gd name="T11" fmla="*/ 30 h 54"/>
                <a:gd name="T12" fmla="*/ 78 w 98"/>
                <a:gd name="T13" fmla="*/ 33 h 54"/>
                <a:gd name="T14" fmla="*/ 96 w 98"/>
                <a:gd name="T15" fmla="*/ 34 h 54"/>
                <a:gd name="T16" fmla="*/ 97 w 98"/>
                <a:gd name="T17" fmla="*/ 44 h 54"/>
                <a:gd name="T18" fmla="*/ 98 w 98"/>
                <a:gd name="T19" fmla="*/ 52 h 54"/>
                <a:gd name="T20" fmla="*/ 77 w 98"/>
                <a:gd name="T21" fmla="*/ 54 h 54"/>
                <a:gd name="T22" fmla="*/ 66 w 98"/>
                <a:gd name="T23" fmla="*/ 50 h 54"/>
                <a:gd name="T24" fmla="*/ 54 w 98"/>
                <a:gd name="T25" fmla="*/ 40 h 54"/>
                <a:gd name="T26" fmla="*/ 36 w 98"/>
                <a:gd name="T27" fmla="*/ 39 h 54"/>
                <a:gd name="T28" fmla="*/ 26 w 98"/>
                <a:gd name="T29" fmla="*/ 34 h 54"/>
                <a:gd name="T30" fmla="*/ 15 w 98"/>
                <a:gd name="T31" fmla="*/ 27 h 54"/>
                <a:gd name="T32" fmla="*/ 0 w 98"/>
                <a:gd name="T33" fmla="*/ 22 h 54"/>
                <a:gd name="T34" fmla="*/ 4 w 98"/>
                <a:gd name="T35" fmla="*/ 10 h 54"/>
                <a:gd name="T36" fmla="*/ 12 w 98"/>
                <a:gd name="T37" fmla="*/ 4 h 5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8"/>
                <a:gd name="T58" fmla="*/ 0 h 54"/>
                <a:gd name="T59" fmla="*/ 98 w 98"/>
                <a:gd name="T60" fmla="*/ 54 h 54"/>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8" h="54">
                  <a:moveTo>
                    <a:pt x="12" y="4"/>
                  </a:moveTo>
                  <a:lnTo>
                    <a:pt x="24" y="0"/>
                  </a:lnTo>
                  <a:lnTo>
                    <a:pt x="34" y="10"/>
                  </a:lnTo>
                  <a:lnTo>
                    <a:pt x="46" y="16"/>
                  </a:lnTo>
                  <a:lnTo>
                    <a:pt x="54" y="23"/>
                  </a:lnTo>
                  <a:lnTo>
                    <a:pt x="66" y="30"/>
                  </a:lnTo>
                  <a:lnTo>
                    <a:pt x="78" y="33"/>
                  </a:lnTo>
                  <a:lnTo>
                    <a:pt x="96" y="34"/>
                  </a:lnTo>
                  <a:lnTo>
                    <a:pt x="97" y="44"/>
                  </a:lnTo>
                  <a:lnTo>
                    <a:pt x="98" y="52"/>
                  </a:lnTo>
                  <a:lnTo>
                    <a:pt x="77" y="54"/>
                  </a:lnTo>
                  <a:lnTo>
                    <a:pt x="66" y="50"/>
                  </a:lnTo>
                  <a:lnTo>
                    <a:pt x="54" y="40"/>
                  </a:lnTo>
                  <a:lnTo>
                    <a:pt x="36" y="39"/>
                  </a:lnTo>
                  <a:lnTo>
                    <a:pt x="26" y="34"/>
                  </a:lnTo>
                  <a:lnTo>
                    <a:pt x="15" y="27"/>
                  </a:lnTo>
                  <a:lnTo>
                    <a:pt x="0" y="22"/>
                  </a:lnTo>
                  <a:lnTo>
                    <a:pt x="4" y="10"/>
                  </a:lnTo>
                  <a:lnTo>
                    <a:pt x="12"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4" name="Freeform 1117"/>
            <p:cNvSpPr>
              <a:spLocks/>
            </p:cNvSpPr>
            <p:nvPr/>
          </p:nvSpPr>
          <p:spPr bwMode="gray">
            <a:xfrm>
              <a:off x="6002375" y="3605095"/>
              <a:ext cx="71437" cy="33338"/>
            </a:xfrm>
            <a:custGeom>
              <a:avLst/>
              <a:gdLst>
                <a:gd name="T0" fmla="*/ 7 w 39"/>
                <a:gd name="T1" fmla="*/ 0 h 19"/>
                <a:gd name="T2" fmla="*/ 3 w 39"/>
                <a:gd name="T3" fmla="*/ 4 h 19"/>
                <a:gd name="T4" fmla="*/ 1 w 39"/>
                <a:gd name="T5" fmla="*/ 4 h 19"/>
                <a:gd name="T6" fmla="*/ 0 w 39"/>
                <a:gd name="T7" fmla="*/ 10 h 19"/>
                <a:gd name="T8" fmla="*/ 2 w 39"/>
                <a:gd name="T9" fmla="*/ 15 h 19"/>
                <a:gd name="T10" fmla="*/ 6 w 39"/>
                <a:gd name="T11" fmla="*/ 18 h 19"/>
                <a:gd name="T12" fmla="*/ 12 w 39"/>
                <a:gd name="T13" fmla="*/ 19 h 19"/>
                <a:gd name="T14" fmla="*/ 25 w 39"/>
                <a:gd name="T15" fmla="*/ 18 h 19"/>
                <a:gd name="T16" fmla="*/ 36 w 39"/>
                <a:gd name="T17" fmla="*/ 17 h 19"/>
                <a:gd name="T18" fmla="*/ 39 w 39"/>
                <a:gd name="T19" fmla="*/ 12 h 19"/>
                <a:gd name="T20" fmla="*/ 36 w 39"/>
                <a:gd name="T21" fmla="*/ 4 h 19"/>
                <a:gd name="T22" fmla="*/ 25 w 39"/>
                <a:gd name="T23" fmla="*/ 2 h 19"/>
                <a:gd name="T24" fmla="*/ 15 w 39"/>
                <a:gd name="T25" fmla="*/ 0 h 19"/>
                <a:gd name="T26" fmla="*/ 7 w 39"/>
                <a:gd name="T27" fmla="*/ 0 h 1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9"/>
                <a:gd name="T43" fmla="*/ 0 h 19"/>
                <a:gd name="T44" fmla="*/ 39 w 39"/>
                <a:gd name="T45" fmla="*/ 19 h 1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9" h="19">
                  <a:moveTo>
                    <a:pt x="7" y="0"/>
                  </a:moveTo>
                  <a:lnTo>
                    <a:pt x="3" y="4"/>
                  </a:lnTo>
                  <a:lnTo>
                    <a:pt x="1" y="4"/>
                  </a:lnTo>
                  <a:lnTo>
                    <a:pt x="0" y="10"/>
                  </a:lnTo>
                  <a:lnTo>
                    <a:pt x="2" y="15"/>
                  </a:lnTo>
                  <a:lnTo>
                    <a:pt x="6" y="18"/>
                  </a:lnTo>
                  <a:lnTo>
                    <a:pt x="12" y="19"/>
                  </a:lnTo>
                  <a:lnTo>
                    <a:pt x="25" y="18"/>
                  </a:lnTo>
                  <a:lnTo>
                    <a:pt x="36" y="17"/>
                  </a:lnTo>
                  <a:lnTo>
                    <a:pt x="39" y="12"/>
                  </a:lnTo>
                  <a:lnTo>
                    <a:pt x="36" y="4"/>
                  </a:lnTo>
                  <a:lnTo>
                    <a:pt x="25" y="2"/>
                  </a:lnTo>
                  <a:lnTo>
                    <a:pt x="15" y="0"/>
                  </a:lnTo>
                  <a:lnTo>
                    <a:pt x="7"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5" name="Freeform 1118"/>
            <p:cNvSpPr>
              <a:spLocks/>
            </p:cNvSpPr>
            <p:nvPr/>
          </p:nvSpPr>
          <p:spPr bwMode="gray">
            <a:xfrm>
              <a:off x="5983325" y="3643195"/>
              <a:ext cx="95250" cy="111125"/>
            </a:xfrm>
            <a:custGeom>
              <a:avLst/>
              <a:gdLst>
                <a:gd name="T0" fmla="*/ 10 w 53"/>
                <a:gd name="T1" fmla="*/ 56 h 67"/>
                <a:gd name="T2" fmla="*/ 7 w 53"/>
                <a:gd name="T3" fmla="*/ 38 h 67"/>
                <a:gd name="T4" fmla="*/ 6 w 53"/>
                <a:gd name="T5" fmla="*/ 28 h 67"/>
                <a:gd name="T6" fmla="*/ 1 w 53"/>
                <a:gd name="T7" fmla="*/ 26 h 67"/>
                <a:gd name="T8" fmla="*/ 0 w 53"/>
                <a:gd name="T9" fmla="*/ 20 h 67"/>
                <a:gd name="T10" fmla="*/ 8 w 53"/>
                <a:gd name="T11" fmla="*/ 16 h 67"/>
                <a:gd name="T12" fmla="*/ 3 w 53"/>
                <a:gd name="T13" fmla="*/ 8 h 67"/>
                <a:gd name="T14" fmla="*/ 2 w 53"/>
                <a:gd name="T15" fmla="*/ 3 h 67"/>
                <a:gd name="T16" fmla="*/ 7 w 53"/>
                <a:gd name="T17" fmla="*/ 0 h 67"/>
                <a:gd name="T18" fmla="*/ 11 w 53"/>
                <a:gd name="T19" fmla="*/ 3 h 67"/>
                <a:gd name="T20" fmla="*/ 17 w 53"/>
                <a:gd name="T21" fmla="*/ 6 h 67"/>
                <a:gd name="T22" fmla="*/ 22 w 53"/>
                <a:gd name="T23" fmla="*/ 17 h 67"/>
                <a:gd name="T24" fmla="*/ 49 w 53"/>
                <a:gd name="T25" fmla="*/ 17 h 67"/>
                <a:gd name="T26" fmla="*/ 48 w 53"/>
                <a:gd name="T27" fmla="*/ 25 h 67"/>
                <a:gd name="T28" fmla="*/ 43 w 53"/>
                <a:gd name="T29" fmla="*/ 29 h 67"/>
                <a:gd name="T30" fmla="*/ 39 w 53"/>
                <a:gd name="T31" fmla="*/ 30 h 67"/>
                <a:gd name="T32" fmla="*/ 37 w 53"/>
                <a:gd name="T33" fmla="*/ 34 h 67"/>
                <a:gd name="T34" fmla="*/ 36 w 53"/>
                <a:gd name="T35" fmla="*/ 38 h 67"/>
                <a:gd name="T36" fmla="*/ 36 w 53"/>
                <a:gd name="T37" fmla="*/ 40 h 67"/>
                <a:gd name="T38" fmla="*/ 43 w 53"/>
                <a:gd name="T39" fmla="*/ 43 h 67"/>
                <a:gd name="T40" fmla="*/ 45 w 53"/>
                <a:gd name="T41" fmla="*/ 35 h 67"/>
                <a:gd name="T42" fmla="*/ 53 w 53"/>
                <a:gd name="T43" fmla="*/ 36 h 67"/>
                <a:gd name="T44" fmla="*/ 51 w 53"/>
                <a:gd name="T45" fmla="*/ 46 h 67"/>
                <a:gd name="T46" fmla="*/ 51 w 53"/>
                <a:gd name="T47" fmla="*/ 53 h 67"/>
                <a:gd name="T48" fmla="*/ 53 w 53"/>
                <a:gd name="T49" fmla="*/ 57 h 67"/>
                <a:gd name="T50" fmla="*/ 53 w 53"/>
                <a:gd name="T51" fmla="*/ 64 h 67"/>
                <a:gd name="T52" fmla="*/ 48 w 53"/>
                <a:gd name="T53" fmla="*/ 67 h 67"/>
                <a:gd name="T54" fmla="*/ 45 w 53"/>
                <a:gd name="T55" fmla="*/ 62 h 67"/>
                <a:gd name="T56" fmla="*/ 44 w 53"/>
                <a:gd name="T57" fmla="*/ 52 h 67"/>
                <a:gd name="T58" fmla="*/ 41 w 53"/>
                <a:gd name="T59" fmla="*/ 48 h 67"/>
                <a:gd name="T60" fmla="*/ 36 w 53"/>
                <a:gd name="T61" fmla="*/ 47 h 67"/>
                <a:gd name="T62" fmla="*/ 29 w 53"/>
                <a:gd name="T63" fmla="*/ 42 h 67"/>
                <a:gd name="T64" fmla="*/ 27 w 53"/>
                <a:gd name="T65" fmla="*/ 46 h 67"/>
                <a:gd name="T66" fmla="*/ 26 w 53"/>
                <a:gd name="T67" fmla="*/ 55 h 67"/>
                <a:gd name="T68" fmla="*/ 19 w 53"/>
                <a:gd name="T69" fmla="*/ 55 h 67"/>
                <a:gd name="T70" fmla="*/ 10 w 53"/>
                <a:gd name="T71" fmla="*/ 56 h 6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53"/>
                <a:gd name="T109" fmla="*/ 0 h 67"/>
                <a:gd name="T110" fmla="*/ 53 w 53"/>
                <a:gd name="T111" fmla="*/ 67 h 6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53" h="67">
                  <a:moveTo>
                    <a:pt x="10" y="56"/>
                  </a:moveTo>
                  <a:lnTo>
                    <a:pt x="7" y="38"/>
                  </a:lnTo>
                  <a:lnTo>
                    <a:pt x="6" y="28"/>
                  </a:lnTo>
                  <a:lnTo>
                    <a:pt x="1" y="26"/>
                  </a:lnTo>
                  <a:lnTo>
                    <a:pt x="0" y="20"/>
                  </a:lnTo>
                  <a:lnTo>
                    <a:pt x="8" y="16"/>
                  </a:lnTo>
                  <a:lnTo>
                    <a:pt x="3" y="8"/>
                  </a:lnTo>
                  <a:lnTo>
                    <a:pt x="2" y="3"/>
                  </a:lnTo>
                  <a:lnTo>
                    <a:pt x="7" y="0"/>
                  </a:lnTo>
                  <a:lnTo>
                    <a:pt x="11" y="3"/>
                  </a:lnTo>
                  <a:lnTo>
                    <a:pt x="17" y="6"/>
                  </a:lnTo>
                  <a:lnTo>
                    <a:pt x="22" y="17"/>
                  </a:lnTo>
                  <a:lnTo>
                    <a:pt x="49" y="17"/>
                  </a:lnTo>
                  <a:lnTo>
                    <a:pt x="48" y="25"/>
                  </a:lnTo>
                  <a:lnTo>
                    <a:pt x="43" y="29"/>
                  </a:lnTo>
                  <a:lnTo>
                    <a:pt x="39" y="30"/>
                  </a:lnTo>
                  <a:lnTo>
                    <a:pt x="37" y="34"/>
                  </a:lnTo>
                  <a:lnTo>
                    <a:pt x="36" y="38"/>
                  </a:lnTo>
                  <a:lnTo>
                    <a:pt x="36" y="40"/>
                  </a:lnTo>
                  <a:lnTo>
                    <a:pt x="43" y="43"/>
                  </a:lnTo>
                  <a:lnTo>
                    <a:pt x="45" y="35"/>
                  </a:lnTo>
                  <a:lnTo>
                    <a:pt x="53" y="36"/>
                  </a:lnTo>
                  <a:lnTo>
                    <a:pt x="51" y="46"/>
                  </a:lnTo>
                  <a:lnTo>
                    <a:pt x="51" y="53"/>
                  </a:lnTo>
                  <a:lnTo>
                    <a:pt x="53" y="57"/>
                  </a:lnTo>
                  <a:lnTo>
                    <a:pt x="53" y="64"/>
                  </a:lnTo>
                  <a:lnTo>
                    <a:pt x="48" y="67"/>
                  </a:lnTo>
                  <a:lnTo>
                    <a:pt x="45" y="62"/>
                  </a:lnTo>
                  <a:lnTo>
                    <a:pt x="44" y="52"/>
                  </a:lnTo>
                  <a:lnTo>
                    <a:pt x="41" y="48"/>
                  </a:lnTo>
                  <a:lnTo>
                    <a:pt x="36" y="47"/>
                  </a:lnTo>
                  <a:lnTo>
                    <a:pt x="29" y="42"/>
                  </a:lnTo>
                  <a:lnTo>
                    <a:pt x="27" y="46"/>
                  </a:lnTo>
                  <a:lnTo>
                    <a:pt x="26" y="55"/>
                  </a:lnTo>
                  <a:lnTo>
                    <a:pt x="19" y="55"/>
                  </a:lnTo>
                  <a:lnTo>
                    <a:pt x="10" y="5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96" name="Freeform 1119"/>
            <p:cNvSpPr>
              <a:spLocks/>
            </p:cNvSpPr>
            <p:nvPr/>
          </p:nvSpPr>
          <p:spPr bwMode="gray">
            <a:xfrm>
              <a:off x="5808700" y="3984508"/>
              <a:ext cx="42862" cy="74612"/>
            </a:xfrm>
            <a:custGeom>
              <a:avLst/>
              <a:gdLst>
                <a:gd name="T0" fmla="*/ 5 w 25"/>
                <a:gd name="T1" fmla="*/ 0 h 43"/>
                <a:gd name="T2" fmla="*/ 12 w 25"/>
                <a:gd name="T3" fmla="*/ 8 h 43"/>
                <a:gd name="T4" fmla="*/ 19 w 25"/>
                <a:gd name="T5" fmla="*/ 19 h 43"/>
                <a:gd name="T6" fmla="*/ 25 w 25"/>
                <a:gd name="T7" fmla="*/ 29 h 43"/>
                <a:gd name="T8" fmla="*/ 20 w 25"/>
                <a:gd name="T9" fmla="*/ 41 h 43"/>
                <a:gd name="T10" fmla="*/ 12 w 25"/>
                <a:gd name="T11" fmla="*/ 43 h 43"/>
                <a:gd name="T12" fmla="*/ 4 w 25"/>
                <a:gd name="T13" fmla="*/ 41 h 43"/>
                <a:gd name="T14" fmla="*/ 0 w 25"/>
                <a:gd name="T15" fmla="*/ 32 h 43"/>
                <a:gd name="T16" fmla="*/ 0 w 25"/>
                <a:gd name="T17" fmla="*/ 18 h 43"/>
                <a:gd name="T18" fmla="*/ 3 w 25"/>
                <a:gd name="T19" fmla="*/ 8 h 43"/>
                <a:gd name="T20" fmla="*/ 5 w 25"/>
                <a:gd name="T21" fmla="*/ 0 h 4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5"/>
                <a:gd name="T34" fmla="*/ 0 h 43"/>
                <a:gd name="T35" fmla="*/ 25 w 25"/>
                <a:gd name="T36" fmla="*/ 43 h 4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5" h="43">
                  <a:moveTo>
                    <a:pt x="5" y="0"/>
                  </a:moveTo>
                  <a:lnTo>
                    <a:pt x="12" y="8"/>
                  </a:lnTo>
                  <a:lnTo>
                    <a:pt x="19" y="19"/>
                  </a:lnTo>
                  <a:lnTo>
                    <a:pt x="25" y="29"/>
                  </a:lnTo>
                  <a:lnTo>
                    <a:pt x="20" y="41"/>
                  </a:lnTo>
                  <a:lnTo>
                    <a:pt x="12" y="43"/>
                  </a:lnTo>
                  <a:lnTo>
                    <a:pt x="4" y="41"/>
                  </a:lnTo>
                  <a:lnTo>
                    <a:pt x="0" y="32"/>
                  </a:lnTo>
                  <a:lnTo>
                    <a:pt x="0" y="18"/>
                  </a:lnTo>
                  <a:lnTo>
                    <a:pt x="3" y="8"/>
                  </a:lnTo>
                  <a:lnTo>
                    <a:pt x="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297" name="Freeform 1120"/>
            <p:cNvSpPr>
              <a:spLocks/>
            </p:cNvSpPr>
            <p:nvPr/>
          </p:nvSpPr>
          <p:spPr bwMode="gray">
            <a:xfrm>
              <a:off x="6070637" y="3601920"/>
              <a:ext cx="182563" cy="366713"/>
            </a:xfrm>
            <a:custGeom>
              <a:avLst/>
              <a:gdLst>
                <a:gd name="T0" fmla="*/ 5 w 101"/>
                <a:gd name="T1" fmla="*/ 89 h 221"/>
                <a:gd name="T2" fmla="*/ 10 w 101"/>
                <a:gd name="T3" fmla="*/ 77 h 221"/>
                <a:gd name="T4" fmla="*/ 24 w 101"/>
                <a:gd name="T5" fmla="*/ 55 h 221"/>
                <a:gd name="T6" fmla="*/ 33 w 101"/>
                <a:gd name="T7" fmla="*/ 34 h 221"/>
                <a:gd name="T8" fmla="*/ 47 w 101"/>
                <a:gd name="T9" fmla="*/ 15 h 221"/>
                <a:gd name="T10" fmla="*/ 58 w 101"/>
                <a:gd name="T11" fmla="*/ 7 h 221"/>
                <a:gd name="T12" fmla="*/ 68 w 101"/>
                <a:gd name="T13" fmla="*/ 1 h 221"/>
                <a:gd name="T14" fmla="*/ 79 w 101"/>
                <a:gd name="T15" fmla="*/ 13 h 221"/>
                <a:gd name="T16" fmla="*/ 71 w 101"/>
                <a:gd name="T17" fmla="*/ 39 h 221"/>
                <a:gd name="T18" fmla="*/ 65 w 101"/>
                <a:gd name="T19" fmla="*/ 51 h 221"/>
                <a:gd name="T20" fmla="*/ 80 w 101"/>
                <a:gd name="T21" fmla="*/ 65 h 221"/>
                <a:gd name="T22" fmla="*/ 87 w 101"/>
                <a:gd name="T23" fmla="*/ 81 h 221"/>
                <a:gd name="T24" fmla="*/ 94 w 101"/>
                <a:gd name="T25" fmla="*/ 87 h 221"/>
                <a:gd name="T26" fmla="*/ 101 w 101"/>
                <a:gd name="T27" fmla="*/ 94 h 221"/>
                <a:gd name="T28" fmla="*/ 79 w 101"/>
                <a:gd name="T29" fmla="*/ 108 h 221"/>
                <a:gd name="T30" fmla="*/ 67 w 101"/>
                <a:gd name="T31" fmla="*/ 119 h 221"/>
                <a:gd name="T32" fmla="*/ 66 w 101"/>
                <a:gd name="T33" fmla="*/ 137 h 221"/>
                <a:gd name="T34" fmla="*/ 78 w 101"/>
                <a:gd name="T35" fmla="*/ 155 h 221"/>
                <a:gd name="T36" fmla="*/ 73 w 101"/>
                <a:gd name="T37" fmla="*/ 170 h 221"/>
                <a:gd name="T38" fmla="*/ 83 w 101"/>
                <a:gd name="T39" fmla="*/ 185 h 221"/>
                <a:gd name="T40" fmla="*/ 87 w 101"/>
                <a:gd name="T41" fmla="*/ 205 h 221"/>
                <a:gd name="T42" fmla="*/ 75 w 101"/>
                <a:gd name="T43" fmla="*/ 221 h 221"/>
                <a:gd name="T44" fmla="*/ 75 w 101"/>
                <a:gd name="T45" fmla="*/ 209 h 221"/>
                <a:gd name="T46" fmla="*/ 76 w 101"/>
                <a:gd name="T47" fmla="*/ 191 h 221"/>
                <a:gd name="T48" fmla="*/ 68 w 101"/>
                <a:gd name="T49" fmla="*/ 172 h 221"/>
                <a:gd name="T50" fmla="*/ 63 w 101"/>
                <a:gd name="T51" fmla="*/ 150 h 221"/>
                <a:gd name="T52" fmla="*/ 52 w 101"/>
                <a:gd name="T53" fmla="*/ 149 h 221"/>
                <a:gd name="T54" fmla="*/ 41 w 101"/>
                <a:gd name="T55" fmla="*/ 158 h 221"/>
                <a:gd name="T56" fmla="*/ 28 w 101"/>
                <a:gd name="T57" fmla="*/ 153 h 221"/>
                <a:gd name="T58" fmla="*/ 29 w 101"/>
                <a:gd name="T59" fmla="*/ 132 h 221"/>
                <a:gd name="T60" fmla="*/ 20 w 101"/>
                <a:gd name="T61" fmla="*/ 117 h 221"/>
                <a:gd name="T62" fmla="*/ 0 w 101"/>
                <a:gd name="T63" fmla="*/ 92 h 2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01"/>
                <a:gd name="T97" fmla="*/ 0 h 221"/>
                <a:gd name="T98" fmla="*/ 101 w 101"/>
                <a:gd name="T99" fmla="*/ 221 h 22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01" h="221">
                  <a:moveTo>
                    <a:pt x="0" y="92"/>
                  </a:moveTo>
                  <a:cubicBezTo>
                    <a:pt x="5" y="89"/>
                    <a:pt x="5" y="89"/>
                    <a:pt x="5" y="89"/>
                  </a:cubicBezTo>
                  <a:cubicBezTo>
                    <a:pt x="5" y="82"/>
                    <a:pt x="5" y="82"/>
                    <a:pt x="5" y="82"/>
                  </a:cubicBezTo>
                  <a:cubicBezTo>
                    <a:pt x="10" y="77"/>
                    <a:pt x="10" y="77"/>
                    <a:pt x="10" y="77"/>
                  </a:cubicBezTo>
                  <a:cubicBezTo>
                    <a:pt x="15" y="57"/>
                    <a:pt x="15" y="57"/>
                    <a:pt x="15" y="57"/>
                  </a:cubicBezTo>
                  <a:cubicBezTo>
                    <a:pt x="24" y="55"/>
                    <a:pt x="24" y="55"/>
                    <a:pt x="24" y="55"/>
                  </a:cubicBezTo>
                  <a:cubicBezTo>
                    <a:pt x="28" y="40"/>
                    <a:pt x="28" y="40"/>
                    <a:pt x="28" y="40"/>
                  </a:cubicBezTo>
                  <a:cubicBezTo>
                    <a:pt x="33" y="34"/>
                    <a:pt x="33" y="34"/>
                    <a:pt x="33" y="34"/>
                  </a:cubicBezTo>
                  <a:cubicBezTo>
                    <a:pt x="35" y="25"/>
                    <a:pt x="35" y="25"/>
                    <a:pt x="35" y="25"/>
                  </a:cubicBezTo>
                  <a:cubicBezTo>
                    <a:pt x="47" y="15"/>
                    <a:pt x="47" y="15"/>
                    <a:pt x="47" y="15"/>
                  </a:cubicBezTo>
                  <a:cubicBezTo>
                    <a:pt x="58" y="15"/>
                    <a:pt x="58" y="15"/>
                    <a:pt x="58" y="15"/>
                  </a:cubicBezTo>
                  <a:cubicBezTo>
                    <a:pt x="58" y="7"/>
                    <a:pt x="58" y="7"/>
                    <a:pt x="58" y="7"/>
                  </a:cubicBezTo>
                  <a:cubicBezTo>
                    <a:pt x="61" y="0"/>
                    <a:pt x="61" y="0"/>
                    <a:pt x="61" y="0"/>
                  </a:cubicBezTo>
                  <a:cubicBezTo>
                    <a:pt x="68" y="1"/>
                    <a:pt x="68" y="1"/>
                    <a:pt x="68" y="1"/>
                  </a:cubicBezTo>
                  <a:cubicBezTo>
                    <a:pt x="72" y="9"/>
                    <a:pt x="72" y="9"/>
                    <a:pt x="72" y="9"/>
                  </a:cubicBezTo>
                  <a:cubicBezTo>
                    <a:pt x="79" y="13"/>
                    <a:pt x="79" y="13"/>
                    <a:pt x="79" y="13"/>
                  </a:cubicBezTo>
                  <a:cubicBezTo>
                    <a:pt x="77" y="31"/>
                    <a:pt x="77" y="31"/>
                    <a:pt x="77" y="31"/>
                  </a:cubicBezTo>
                  <a:cubicBezTo>
                    <a:pt x="71" y="39"/>
                    <a:pt x="71" y="39"/>
                    <a:pt x="71" y="39"/>
                  </a:cubicBezTo>
                  <a:cubicBezTo>
                    <a:pt x="65" y="47"/>
                    <a:pt x="65" y="47"/>
                    <a:pt x="65" y="47"/>
                  </a:cubicBezTo>
                  <a:cubicBezTo>
                    <a:pt x="65" y="51"/>
                    <a:pt x="65" y="51"/>
                    <a:pt x="65" y="51"/>
                  </a:cubicBezTo>
                  <a:cubicBezTo>
                    <a:pt x="79" y="55"/>
                    <a:pt x="79" y="55"/>
                    <a:pt x="79" y="55"/>
                  </a:cubicBezTo>
                  <a:cubicBezTo>
                    <a:pt x="80" y="65"/>
                    <a:pt x="80" y="65"/>
                    <a:pt x="80" y="65"/>
                  </a:cubicBezTo>
                  <a:cubicBezTo>
                    <a:pt x="87" y="68"/>
                    <a:pt x="87" y="68"/>
                    <a:pt x="87" y="68"/>
                  </a:cubicBezTo>
                  <a:cubicBezTo>
                    <a:pt x="87" y="81"/>
                    <a:pt x="87" y="81"/>
                    <a:pt x="87" y="81"/>
                  </a:cubicBezTo>
                  <a:cubicBezTo>
                    <a:pt x="93" y="81"/>
                    <a:pt x="93" y="81"/>
                    <a:pt x="93" y="81"/>
                  </a:cubicBezTo>
                  <a:cubicBezTo>
                    <a:pt x="94" y="87"/>
                    <a:pt x="94" y="87"/>
                    <a:pt x="94" y="87"/>
                  </a:cubicBezTo>
                  <a:cubicBezTo>
                    <a:pt x="99" y="87"/>
                    <a:pt x="99" y="87"/>
                    <a:pt x="99" y="87"/>
                  </a:cubicBezTo>
                  <a:cubicBezTo>
                    <a:pt x="101" y="94"/>
                    <a:pt x="101" y="94"/>
                    <a:pt x="101" y="94"/>
                  </a:cubicBezTo>
                  <a:cubicBezTo>
                    <a:pt x="87" y="102"/>
                    <a:pt x="87" y="102"/>
                    <a:pt x="87" y="102"/>
                  </a:cubicBezTo>
                  <a:cubicBezTo>
                    <a:pt x="79" y="108"/>
                    <a:pt x="79" y="108"/>
                    <a:pt x="79" y="108"/>
                  </a:cubicBezTo>
                  <a:cubicBezTo>
                    <a:pt x="67" y="109"/>
                    <a:pt x="67" y="109"/>
                    <a:pt x="67" y="109"/>
                  </a:cubicBezTo>
                  <a:cubicBezTo>
                    <a:pt x="67" y="119"/>
                    <a:pt x="67" y="119"/>
                    <a:pt x="67" y="119"/>
                  </a:cubicBezTo>
                  <a:cubicBezTo>
                    <a:pt x="67" y="119"/>
                    <a:pt x="63" y="122"/>
                    <a:pt x="63" y="125"/>
                  </a:cubicBezTo>
                  <a:cubicBezTo>
                    <a:pt x="63" y="129"/>
                    <a:pt x="66" y="137"/>
                    <a:pt x="66" y="137"/>
                  </a:cubicBezTo>
                  <a:cubicBezTo>
                    <a:pt x="74" y="144"/>
                    <a:pt x="74" y="144"/>
                    <a:pt x="74" y="144"/>
                  </a:cubicBezTo>
                  <a:cubicBezTo>
                    <a:pt x="78" y="155"/>
                    <a:pt x="78" y="155"/>
                    <a:pt x="78" y="155"/>
                  </a:cubicBezTo>
                  <a:cubicBezTo>
                    <a:pt x="75" y="163"/>
                    <a:pt x="75" y="163"/>
                    <a:pt x="75" y="163"/>
                  </a:cubicBezTo>
                  <a:cubicBezTo>
                    <a:pt x="73" y="170"/>
                    <a:pt x="73" y="170"/>
                    <a:pt x="73" y="170"/>
                  </a:cubicBezTo>
                  <a:cubicBezTo>
                    <a:pt x="77" y="176"/>
                    <a:pt x="77" y="176"/>
                    <a:pt x="77" y="176"/>
                  </a:cubicBezTo>
                  <a:cubicBezTo>
                    <a:pt x="83" y="185"/>
                    <a:pt x="83" y="185"/>
                    <a:pt x="83" y="185"/>
                  </a:cubicBezTo>
                  <a:cubicBezTo>
                    <a:pt x="83" y="197"/>
                    <a:pt x="83" y="197"/>
                    <a:pt x="83" y="197"/>
                  </a:cubicBezTo>
                  <a:cubicBezTo>
                    <a:pt x="87" y="205"/>
                    <a:pt x="87" y="205"/>
                    <a:pt x="87" y="205"/>
                  </a:cubicBezTo>
                  <a:cubicBezTo>
                    <a:pt x="84" y="213"/>
                    <a:pt x="84" y="213"/>
                    <a:pt x="84" y="213"/>
                  </a:cubicBezTo>
                  <a:cubicBezTo>
                    <a:pt x="75" y="221"/>
                    <a:pt x="75" y="221"/>
                    <a:pt x="75" y="221"/>
                  </a:cubicBezTo>
                  <a:cubicBezTo>
                    <a:pt x="73" y="215"/>
                    <a:pt x="73" y="215"/>
                    <a:pt x="73" y="215"/>
                  </a:cubicBezTo>
                  <a:cubicBezTo>
                    <a:pt x="75" y="209"/>
                    <a:pt x="75" y="209"/>
                    <a:pt x="75" y="209"/>
                  </a:cubicBezTo>
                  <a:cubicBezTo>
                    <a:pt x="76" y="201"/>
                    <a:pt x="76" y="201"/>
                    <a:pt x="76" y="201"/>
                  </a:cubicBezTo>
                  <a:cubicBezTo>
                    <a:pt x="76" y="191"/>
                    <a:pt x="76" y="191"/>
                    <a:pt x="76" y="191"/>
                  </a:cubicBezTo>
                  <a:cubicBezTo>
                    <a:pt x="73" y="186"/>
                    <a:pt x="73" y="186"/>
                    <a:pt x="73" y="186"/>
                  </a:cubicBezTo>
                  <a:cubicBezTo>
                    <a:pt x="68" y="172"/>
                    <a:pt x="68" y="172"/>
                    <a:pt x="68" y="172"/>
                  </a:cubicBezTo>
                  <a:cubicBezTo>
                    <a:pt x="68" y="160"/>
                    <a:pt x="68" y="160"/>
                    <a:pt x="68" y="160"/>
                  </a:cubicBezTo>
                  <a:cubicBezTo>
                    <a:pt x="63" y="150"/>
                    <a:pt x="63" y="150"/>
                    <a:pt x="63" y="150"/>
                  </a:cubicBezTo>
                  <a:cubicBezTo>
                    <a:pt x="57" y="141"/>
                    <a:pt x="57" y="141"/>
                    <a:pt x="57" y="141"/>
                  </a:cubicBezTo>
                  <a:cubicBezTo>
                    <a:pt x="52" y="149"/>
                    <a:pt x="52" y="149"/>
                    <a:pt x="52" y="149"/>
                  </a:cubicBezTo>
                  <a:cubicBezTo>
                    <a:pt x="42" y="152"/>
                    <a:pt x="42" y="152"/>
                    <a:pt x="42" y="152"/>
                  </a:cubicBezTo>
                  <a:cubicBezTo>
                    <a:pt x="41" y="158"/>
                    <a:pt x="41" y="158"/>
                    <a:pt x="41" y="158"/>
                  </a:cubicBezTo>
                  <a:cubicBezTo>
                    <a:pt x="33" y="159"/>
                    <a:pt x="33" y="159"/>
                    <a:pt x="33" y="159"/>
                  </a:cubicBezTo>
                  <a:cubicBezTo>
                    <a:pt x="28" y="153"/>
                    <a:pt x="28" y="153"/>
                    <a:pt x="28" y="153"/>
                  </a:cubicBezTo>
                  <a:cubicBezTo>
                    <a:pt x="27" y="141"/>
                    <a:pt x="27" y="141"/>
                    <a:pt x="27" y="141"/>
                  </a:cubicBezTo>
                  <a:cubicBezTo>
                    <a:pt x="29" y="132"/>
                    <a:pt x="29" y="132"/>
                    <a:pt x="29" y="132"/>
                  </a:cubicBezTo>
                  <a:cubicBezTo>
                    <a:pt x="25" y="124"/>
                    <a:pt x="25" y="124"/>
                    <a:pt x="25" y="124"/>
                  </a:cubicBezTo>
                  <a:cubicBezTo>
                    <a:pt x="20" y="117"/>
                    <a:pt x="20" y="117"/>
                    <a:pt x="20" y="117"/>
                  </a:cubicBezTo>
                  <a:cubicBezTo>
                    <a:pt x="11" y="103"/>
                    <a:pt x="11" y="103"/>
                    <a:pt x="11" y="103"/>
                  </a:cubicBezTo>
                  <a:lnTo>
                    <a:pt x="0" y="9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8" name="Freeform 1121"/>
            <p:cNvSpPr>
              <a:spLocks/>
            </p:cNvSpPr>
            <p:nvPr/>
          </p:nvSpPr>
          <p:spPr bwMode="gray">
            <a:xfrm>
              <a:off x="6181762" y="3765433"/>
              <a:ext cx="177800" cy="296862"/>
            </a:xfrm>
            <a:custGeom>
              <a:avLst/>
              <a:gdLst>
                <a:gd name="T0" fmla="*/ 16 w 99"/>
                <a:gd name="T1" fmla="*/ 148 h 180"/>
                <a:gd name="T2" fmla="*/ 10 w 99"/>
                <a:gd name="T3" fmla="*/ 131 h 180"/>
                <a:gd name="T4" fmla="*/ 21 w 99"/>
                <a:gd name="T5" fmla="*/ 114 h 180"/>
                <a:gd name="T6" fmla="*/ 20 w 99"/>
                <a:gd name="T7" fmla="*/ 97 h 180"/>
                <a:gd name="T8" fmla="*/ 14 w 99"/>
                <a:gd name="T9" fmla="*/ 76 h 180"/>
                <a:gd name="T10" fmla="*/ 15 w 99"/>
                <a:gd name="T11" fmla="*/ 55 h 180"/>
                <a:gd name="T12" fmla="*/ 3 w 99"/>
                <a:gd name="T13" fmla="*/ 37 h 180"/>
                <a:gd name="T14" fmla="*/ 4 w 99"/>
                <a:gd name="T15" fmla="*/ 19 h 180"/>
                <a:gd name="T16" fmla="*/ 16 w 99"/>
                <a:gd name="T17" fmla="*/ 8 h 180"/>
                <a:gd name="T18" fmla="*/ 37 w 99"/>
                <a:gd name="T19" fmla="*/ 4 h 180"/>
                <a:gd name="T20" fmla="*/ 43 w 99"/>
                <a:gd name="T21" fmla="*/ 12 h 180"/>
                <a:gd name="T22" fmla="*/ 43 w 99"/>
                <a:gd name="T23" fmla="*/ 25 h 180"/>
                <a:gd name="T24" fmla="*/ 51 w 99"/>
                <a:gd name="T25" fmla="*/ 31 h 180"/>
                <a:gd name="T26" fmla="*/ 66 w 99"/>
                <a:gd name="T27" fmla="*/ 29 h 180"/>
                <a:gd name="T28" fmla="*/ 89 w 99"/>
                <a:gd name="T29" fmla="*/ 37 h 180"/>
                <a:gd name="T30" fmla="*/ 99 w 99"/>
                <a:gd name="T31" fmla="*/ 57 h 180"/>
                <a:gd name="T32" fmla="*/ 95 w 99"/>
                <a:gd name="T33" fmla="*/ 74 h 180"/>
                <a:gd name="T34" fmla="*/ 59 w 99"/>
                <a:gd name="T35" fmla="*/ 84 h 180"/>
                <a:gd name="T36" fmla="*/ 61 w 99"/>
                <a:gd name="T37" fmla="*/ 97 h 180"/>
                <a:gd name="T38" fmla="*/ 63 w 99"/>
                <a:gd name="T39" fmla="*/ 108 h 180"/>
                <a:gd name="T40" fmla="*/ 43 w 99"/>
                <a:gd name="T41" fmla="*/ 95 h 180"/>
                <a:gd name="T42" fmla="*/ 34 w 99"/>
                <a:gd name="T43" fmla="*/ 86 h 180"/>
                <a:gd name="T44" fmla="*/ 31 w 99"/>
                <a:gd name="T45" fmla="*/ 99 h 180"/>
                <a:gd name="T46" fmla="*/ 24 w 99"/>
                <a:gd name="T47" fmla="*/ 116 h 180"/>
                <a:gd name="T48" fmla="*/ 19 w 99"/>
                <a:gd name="T49" fmla="*/ 134 h 180"/>
                <a:gd name="T50" fmla="*/ 30 w 99"/>
                <a:gd name="T51" fmla="*/ 140 h 180"/>
                <a:gd name="T52" fmla="*/ 35 w 99"/>
                <a:gd name="T53" fmla="*/ 158 h 180"/>
                <a:gd name="T54" fmla="*/ 48 w 99"/>
                <a:gd name="T55" fmla="*/ 167 h 180"/>
                <a:gd name="T56" fmla="*/ 51 w 99"/>
                <a:gd name="T57" fmla="*/ 176 h 180"/>
                <a:gd name="T58" fmla="*/ 43 w 99"/>
                <a:gd name="T59" fmla="*/ 179 h 180"/>
                <a:gd name="T60" fmla="*/ 39 w 99"/>
                <a:gd name="T61" fmla="*/ 170 h 180"/>
                <a:gd name="T62" fmla="*/ 26 w 99"/>
                <a:gd name="T63" fmla="*/ 162 h 1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99"/>
                <a:gd name="T97" fmla="*/ 0 h 180"/>
                <a:gd name="T98" fmla="*/ 99 w 99"/>
                <a:gd name="T99" fmla="*/ 180 h 1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99" h="180">
                  <a:moveTo>
                    <a:pt x="26" y="162"/>
                  </a:moveTo>
                  <a:lnTo>
                    <a:pt x="16" y="148"/>
                  </a:lnTo>
                  <a:lnTo>
                    <a:pt x="10" y="146"/>
                  </a:lnTo>
                  <a:lnTo>
                    <a:pt x="10" y="131"/>
                  </a:lnTo>
                  <a:lnTo>
                    <a:pt x="12" y="122"/>
                  </a:lnTo>
                  <a:lnTo>
                    <a:pt x="21" y="114"/>
                  </a:lnTo>
                  <a:lnTo>
                    <a:pt x="24" y="106"/>
                  </a:lnTo>
                  <a:lnTo>
                    <a:pt x="20" y="97"/>
                  </a:lnTo>
                  <a:lnTo>
                    <a:pt x="20" y="85"/>
                  </a:lnTo>
                  <a:lnTo>
                    <a:pt x="14" y="76"/>
                  </a:lnTo>
                  <a:lnTo>
                    <a:pt x="10" y="70"/>
                  </a:lnTo>
                  <a:lnTo>
                    <a:pt x="15" y="55"/>
                  </a:lnTo>
                  <a:lnTo>
                    <a:pt x="11" y="44"/>
                  </a:lnTo>
                  <a:lnTo>
                    <a:pt x="3" y="37"/>
                  </a:lnTo>
                  <a:lnTo>
                    <a:pt x="0" y="22"/>
                  </a:lnTo>
                  <a:lnTo>
                    <a:pt x="4" y="19"/>
                  </a:lnTo>
                  <a:lnTo>
                    <a:pt x="4" y="9"/>
                  </a:lnTo>
                  <a:lnTo>
                    <a:pt x="16" y="8"/>
                  </a:lnTo>
                  <a:lnTo>
                    <a:pt x="28" y="0"/>
                  </a:lnTo>
                  <a:lnTo>
                    <a:pt x="37" y="4"/>
                  </a:lnTo>
                  <a:lnTo>
                    <a:pt x="37" y="11"/>
                  </a:lnTo>
                  <a:lnTo>
                    <a:pt x="43" y="12"/>
                  </a:lnTo>
                  <a:lnTo>
                    <a:pt x="46" y="22"/>
                  </a:lnTo>
                  <a:lnTo>
                    <a:pt x="43" y="25"/>
                  </a:lnTo>
                  <a:lnTo>
                    <a:pt x="43" y="35"/>
                  </a:lnTo>
                  <a:lnTo>
                    <a:pt x="51" y="31"/>
                  </a:lnTo>
                  <a:lnTo>
                    <a:pt x="58" y="27"/>
                  </a:lnTo>
                  <a:lnTo>
                    <a:pt x="66" y="29"/>
                  </a:lnTo>
                  <a:lnTo>
                    <a:pt x="76" y="25"/>
                  </a:lnTo>
                  <a:lnTo>
                    <a:pt x="89" y="37"/>
                  </a:lnTo>
                  <a:lnTo>
                    <a:pt x="91" y="50"/>
                  </a:lnTo>
                  <a:lnTo>
                    <a:pt x="99" y="57"/>
                  </a:lnTo>
                  <a:lnTo>
                    <a:pt x="99" y="65"/>
                  </a:lnTo>
                  <a:lnTo>
                    <a:pt x="95" y="74"/>
                  </a:lnTo>
                  <a:lnTo>
                    <a:pt x="65" y="75"/>
                  </a:lnTo>
                  <a:lnTo>
                    <a:pt x="59" y="84"/>
                  </a:lnTo>
                  <a:lnTo>
                    <a:pt x="58" y="89"/>
                  </a:lnTo>
                  <a:lnTo>
                    <a:pt x="61" y="97"/>
                  </a:lnTo>
                  <a:lnTo>
                    <a:pt x="64" y="105"/>
                  </a:lnTo>
                  <a:lnTo>
                    <a:pt x="63" y="108"/>
                  </a:lnTo>
                  <a:lnTo>
                    <a:pt x="54" y="96"/>
                  </a:lnTo>
                  <a:lnTo>
                    <a:pt x="43" y="95"/>
                  </a:lnTo>
                  <a:lnTo>
                    <a:pt x="42" y="86"/>
                  </a:lnTo>
                  <a:lnTo>
                    <a:pt x="34" y="86"/>
                  </a:lnTo>
                  <a:lnTo>
                    <a:pt x="30" y="90"/>
                  </a:lnTo>
                  <a:lnTo>
                    <a:pt x="31" y="99"/>
                  </a:lnTo>
                  <a:lnTo>
                    <a:pt x="29" y="105"/>
                  </a:lnTo>
                  <a:lnTo>
                    <a:pt x="24" y="116"/>
                  </a:lnTo>
                  <a:lnTo>
                    <a:pt x="22" y="122"/>
                  </a:lnTo>
                  <a:lnTo>
                    <a:pt x="19" y="134"/>
                  </a:lnTo>
                  <a:lnTo>
                    <a:pt x="22" y="138"/>
                  </a:lnTo>
                  <a:lnTo>
                    <a:pt x="30" y="140"/>
                  </a:lnTo>
                  <a:lnTo>
                    <a:pt x="32" y="145"/>
                  </a:lnTo>
                  <a:lnTo>
                    <a:pt x="35" y="158"/>
                  </a:lnTo>
                  <a:lnTo>
                    <a:pt x="39" y="164"/>
                  </a:lnTo>
                  <a:lnTo>
                    <a:pt x="48" y="167"/>
                  </a:lnTo>
                  <a:lnTo>
                    <a:pt x="55" y="174"/>
                  </a:lnTo>
                  <a:lnTo>
                    <a:pt x="51" y="176"/>
                  </a:lnTo>
                  <a:lnTo>
                    <a:pt x="50" y="180"/>
                  </a:lnTo>
                  <a:lnTo>
                    <a:pt x="43" y="179"/>
                  </a:lnTo>
                  <a:lnTo>
                    <a:pt x="44" y="173"/>
                  </a:lnTo>
                  <a:lnTo>
                    <a:pt x="39" y="170"/>
                  </a:lnTo>
                  <a:lnTo>
                    <a:pt x="32" y="169"/>
                  </a:lnTo>
                  <a:lnTo>
                    <a:pt x="26" y="16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299" name="Freeform 1122"/>
            <p:cNvSpPr>
              <a:spLocks/>
            </p:cNvSpPr>
            <p:nvPr/>
          </p:nvSpPr>
          <p:spPr bwMode="gray">
            <a:xfrm>
              <a:off x="6240500" y="4046419"/>
              <a:ext cx="87312" cy="98425"/>
            </a:xfrm>
            <a:custGeom>
              <a:avLst/>
              <a:gdLst>
                <a:gd name="T0" fmla="*/ 0 w 48"/>
                <a:gd name="T1" fmla="*/ 0 h 61"/>
                <a:gd name="T2" fmla="*/ 2147483647 w 48"/>
                <a:gd name="T3" fmla="*/ 2147483647 h 61"/>
                <a:gd name="T4" fmla="*/ 2147483647 w 48"/>
                <a:gd name="T5" fmla="*/ 2147483647 h 61"/>
                <a:gd name="T6" fmla="*/ 2147483647 w 48"/>
                <a:gd name="T7" fmla="*/ 2147483647 h 61"/>
                <a:gd name="T8" fmla="*/ 2147483647 w 48"/>
                <a:gd name="T9" fmla="*/ 2147483647 h 61"/>
                <a:gd name="T10" fmla="*/ 2147483647 w 48"/>
                <a:gd name="T11" fmla="*/ 2147483647 h 61"/>
                <a:gd name="T12" fmla="*/ 2147483647 w 48"/>
                <a:gd name="T13" fmla="*/ 2147483647 h 61"/>
                <a:gd name="T14" fmla="*/ 2147483647 w 48"/>
                <a:gd name="T15" fmla="*/ 2147483647 h 61"/>
                <a:gd name="T16" fmla="*/ 2147483647 w 48"/>
                <a:gd name="T17" fmla="*/ 2147483647 h 61"/>
                <a:gd name="T18" fmla="*/ 2147483647 w 48"/>
                <a:gd name="T19" fmla="*/ 2147483647 h 61"/>
                <a:gd name="T20" fmla="*/ 2147483647 w 48"/>
                <a:gd name="T21" fmla="*/ 2147483647 h 61"/>
                <a:gd name="T22" fmla="*/ 2147483647 w 48"/>
                <a:gd name="T23" fmla="*/ 2147483647 h 61"/>
                <a:gd name="T24" fmla="*/ 2147483647 w 48"/>
                <a:gd name="T25" fmla="*/ 2147483647 h 61"/>
                <a:gd name="T26" fmla="*/ 2147483647 w 48"/>
                <a:gd name="T27" fmla="*/ 2147483647 h 61"/>
                <a:gd name="T28" fmla="*/ 2147483647 w 48"/>
                <a:gd name="T29" fmla="*/ 2147483647 h 61"/>
                <a:gd name="T30" fmla="*/ 2147483647 w 48"/>
                <a:gd name="T31" fmla="*/ 2147483647 h 61"/>
                <a:gd name="T32" fmla="*/ 2147483647 w 48"/>
                <a:gd name="T33" fmla="*/ 2147483647 h 61"/>
                <a:gd name="T34" fmla="*/ 2147483647 w 48"/>
                <a:gd name="T35" fmla="*/ 2147483647 h 61"/>
                <a:gd name="T36" fmla="*/ 2147483647 w 48"/>
                <a:gd name="T37" fmla="*/ 2147483647 h 61"/>
                <a:gd name="T38" fmla="*/ 2147483647 w 48"/>
                <a:gd name="T39" fmla="*/ 2147483647 h 61"/>
                <a:gd name="T40" fmla="*/ 2147483647 w 48"/>
                <a:gd name="T41" fmla="*/ 2147483647 h 61"/>
                <a:gd name="T42" fmla="*/ 0 w 48"/>
                <a:gd name="T43" fmla="*/ 0 h 6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48"/>
                <a:gd name="T67" fmla="*/ 0 h 61"/>
                <a:gd name="T68" fmla="*/ 48 w 48"/>
                <a:gd name="T69" fmla="*/ 61 h 6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48" h="61">
                  <a:moveTo>
                    <a:pt x="0" y="0"/>
                  </a:moveTo>
                  <a:lnTo>
                    <a:pt x="7" y="1"/>
                  </a:lnTo>
                  <a:lnTo>
                    <a:pt x="12" y="4"/>
                  </a:lnTo>
                  <a:lnTo>
                    <a:pt x="11" y="10"/>
                  </a:lnTo>
                  <a:lnTo>
                    <a:pt x="18" y="11"/>
                  </a:lnTo>
                  <a:lnTo>
                    <a:pt x="19" y="7"/>
                  </a:lnTo>
                  <a:lnTo>
                    <a:pt x="23" y="5"/>
                  </a:lnTo>
                  <a:lnTo>
                    <a:pt x="30" y="9"/>
                  </a:lnTo>
                  <a:lnTo>
                    <a:pt x="38" y="21"/>
                  </a:lnTo>
                  <a:lnTo>
                    <a:pt x="39" y="29"/>
                  </a:lnTo>
                  <a:lnTo>
                    <a:pt x="40" y="46"/>
                  </a:lnTo>
                  <a:lnTo>
                    <a:pt x="45" y="52"/>
                  </a:lnTo>
                  <a:lnTo>
                    <a:pt x="47" y="58"/>
                  </a:lnTo>
                  <a:lnTo>
                    <a:pt x="48" y="61"/>
                  </a:lnTo>
                  <a:lnTo>
                    <a:pt x="40" y="61"/>
                  </a:lnTo>
                  <a:lnTo>
                    <a:pt x="27" y="53"/>
                  </a:lnTo>
                  <a:lnTo>
                    <a:pt x="12" y="44"/>
                  </a:lnTo>
                  <a:lnTo>
                    <a:pt x="14" y="39"/>
                  </a:lnTo>
                  <a:lnTo>
                    <a:pt x="7" y="31"/>
                  </a:lnTo>
                  <a:lnTo>
                    <a:pt x="3" y="19"/>
                  </a:lnTo>
                  <a:lnTo>
                    <a:pt x="2" y="7"/>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0" name="Freeform 1123"/>
            <p:cNvSpPr>
              <a:spLocks/>
            </p:cNvSpPr>
            <p:nvPr/>
          </p:nvSpPr>
          <p:spPr bwMode="gray">
            <a:xfrm>
              <a:off x="6534187" y="4074995"/>
              <a:ext cx="44450" cy="25400"/>
            </a:xfrm>
            <a:custGeom>
              <a:avLst/>
              <a:gdLst>
                <a:gd name="T0" fmla="*/ 0 w 22"/>
                <a:gd name="T1" fmla="*/ 9 h 14"/>
                <a:gd name="T2" fmla="*/ 6 w 22"/>
                <a:gd name="T3" fmla="*/ 14 h 14"/>
                <a:gd name="T4" fmla="*/ 11 w 22"/>
                <a:gd name="T5" fmla="*/ 14 h 14"/>
                <a:gd name="T6" fmla="*/ 12 w 22"/>
                <a:gd name="T7" fmla="*/ 8 h 14"/>
                <a:gd name="T8" fmla="*/ 15 w 22"/>
                <a:gd name="T9" fmla="*/ 7 h 14"/>
                <a:gd name="T10" fmla="*/ 20 w 22"/>
                <a:gd name="T11" fmla="*/ 9 h 14"/>
                <a:gd name="T12" fmla="*/ 22 w 22"/>
                <a:gd name="T13" fmla="*/ 6 h 14"/>
                <a:gd name="T14" fmla="*/ 16 w 22"/>
                <a:gd name="T15" fmla="*/ 0 h 14"/>
                <a:gd name="T16" fmla="*/ 0 w 22"/>
                <a:gd name="T17" fmla="*/ 9 h 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14"/>
                <a:gd name="T29" fmla="*/ 22 w 22"/>
                <a:gd name="T30" fmla="*/ 14 h 1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14">
                  <a:moveTo>
                    <a:pt x="0" y="9"/>
                  </a:moveTo>
                  <a:lnTo>
                    <a:pt x="6" y="14"/>
                  </a:lnTo>
                  <a:lnTo>
                    <a:pt x="11" y="14"/>
                  </a:lnTo>
                  <a:lnTo>
                    <a:pt x="12" y="8"/>
                  </a:lnTo>
                  <a:lnTo>
                    <a:pt x="15" y="7"/>
                  </a:lnTo>
                  <a:lnTo>
                    <a:pt x="20" y="9"/>
                  </a:lnTo>
                  <a:lnTo>
                    <a:pt x="22" y="6"/>
                  </a:lnTo>
                  <a:lnTo>
                    <a:pt x="16" y="0"/>
                  </a:lnTo>
                  <a:lnTo>
                    <a:pt x="0"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01" name="Freeform 1124"/>
            <p:cNvSpPr>
              <a:spLocks/>
            </p:cNvSpPr>
            <p:nvPr/>
          </p:nvSpPr>
          <p:spPr bwMode="gray">
            <a:xfrm>
              <a:off x="6443700" y="4038483"/>
              <a:ext cx="206376" cy="119062"/>
            </a:xfrm>
            <a:custGeom>
              <a:avLst/>
              <a:gdLst>
                <a:gd name="T0" fmla="*/ 0 w 116"/>
                <a:gd name="T1" fmla="*/ 63 h 71"/>
                <a:gd name="T2" fmla="*/ 7 w 116"/>
                <a:gd name="T3" fmla="*/ 71 h 71"/>
                <a:gd name="T4" fmla="*/ 17 w 116"/>
                <a:gd name="T5" fmla="*/ 71 h 71"/>
                <a:gd name="T6" fmla="*/ 23 w 116"/>
                <a:gd name="T7" fmla="*/ 70 h 71"/>
                <a:gd name="T8" fmla="*/ 34 w 116"/>
                <a:gd name="T9" fmla="*/ 65 h 71"/>
                <a:gd name="T10" fmla="*/ 39 w 116"/>
                <a:gd name="T11" fmla="*/ 63 h 71"/>
                <a:gd name="T12" fmla="*/ 46 w 116"/>
                <a:gd name="T13" fmla="*/ 69 h 71"/>
                <a:gd name="T14" fmla="*/ 54 w 116"/>
                <a:gd name="T15" fmla="*/ 65 h 71"/>
                <a:gd name="T16" fmla="*/ 63 w 116"/>
                <a:gd name="T17" fmla="*/ 56 h 71"/>
                <a:gd name="T18" fmla="*/ 71 w 116"/>
                <a:gd name="T19" fmla="*/ 43 h 71"/>
                <a:gd name="T20" fmla="*/ 73 w 116"/>
                <a:gd name="T21" fmla="*/ 33 h 71"/>
                <a:gd name="T22" fmla="*/ 76 w 116"/>
                <a:gd name="T23" fmla="*/ 30 h 71"/>
                <a:gd name="T24" fmla="*/ 89 w 116"/>
                <a:gd name="T25" fmla="*/ 29 h 71"/>
                <a:gd name="T26" fmla="*/ 96 w 116"/>
                <a:gd name="T27" fmla="*/ 34 h 71"/>
                <a:gd name="T28" fmla="*/ 105 w 116"/>
                <a:gd name="T29" fmla="*/ 34 h 71"/>
                <a:gd name="T30" fmla="*/ 107 w 116"/>
                <a:gd name="T31" fmla="*/ 30 h 71"/>
                <a:gd name="T32" fmla="*/ 102 w 116"/>
                <a:gd name="T33" fmla="*/ 25 h 71"/>
                <a:gd name="T34" fmla="*/ 106 w 116"/>
                <a:gd name="T35" fmla="*/ 23 h 71"/>
                <a:gd name="T36" fmla="*/ 112 w 116"/>
                <a:gd name="T37" fmla="*/ 23 h 71"/>
                <a:gd name="T38" fmla="*/ 116 w 116"/>
                <a:gd name="T39" fmla="*/ 21 h 71"/>
                <a:gd name="T40" fmla="*/ 106 w 116"/>
                <a:gd name="T41" fmla="*/ 16 h 71"/>
                <a:gd name="T42" fmla="*/ 100 w 116"/>
                <a:gd name="T43" fmla="*/ 12 h 71"/>
                <a:gd name="T44" fmla="*/ 93 w 116"/>
                <a:gd name="T45" fmla="*/ 6 h 71"/>
                <a:gd name="T46" fmla="*/ 90 w 116"/>
                <a:gd name="T47" fmla="*/ 1 h 71"/>
                <a:gd name="T48" fmla="*/ 83 w 116"/>
                <a:gd name="T49" fmla="*/ 0 h 71"/>
                <a:gd name="T50" fmla="*/ 77 w 116"/>
                <a:gd name="T51" fmla="*/ 8 h 71"/>
                <a:gd name="T52" fmla="*/ 73 w 116"/>
                <a:gd name="T53" fmla="*/ 15 h 71"/>
                <a:gd name="T54" fmla="*/ 69 w 116"/>
                <a:gd name="T55" fmla="*/ 17 h 71"/>
                <a:gd name="T56" fmla="*/ 67 w 116"/>
                <a:gd name="T57" fmla="*/ 21 h 71"/>
                <a:gd name="T58" fmla="*/ 73 w 116"/>
                <a:gd name="T59" fmla="*/ 27 h 71"/>
                <a:gd name="T60" fmla="*/ 71 w 116"/>
                <a:gd name="T61" fmla="*/ 30 h 71"/>
                <a:gd name="T62" fmla="*/ 66 w 116"/>
                <a:gd name="T63" fmla="*/ 28 h 71"/>
                <a:gd name="T64" fmla="*/ 63 w 116"/>
                <a:gd name="T65" fmla="*/ 29 h 71"/>
                <a:gd name="T66" fmla="*/ 62 w 116"/>
                <a:gd name="T67" fmla="*/ 35 h 71"/>
                <a:gd name="T68" fmla="*/ 57 w 116"/>
                <a:gd name="T69" fmla="*/ 35 h 71"/>
                <a:gd name="T70" fmla="*/ 51 w 116"/>
                <a:gd name="T71" fmla="*/ 30 h 71"/>
                <a:gd name="T72" fmla="*/ 45 w 116"/>
                <a:gd name="T73" fmla="*/ 41 h 71"/>
                <a:gd name="T74" fmla="*/ 39 w 116"/>
                <a:gd name="T75" fmla="*/ 48 h 71"/>
                <a:gd name="T76" fmla="*/ 31 w 116"/>
                <a:gd name="T77" fmla="*/ 47 h 71"/>
                <a:gd name="T78" fmla="*/ 22 w 116"/>
                <a:gd name="T79" fmla="*/ 50 h 71"/>
                <a:gd name="T80" fmla="*/ 17 w 116"/>
                <a:gd name="T81" fmla="*/ 59 h 71"/>
                <a:gd name="T82" fmla="*/ 20 w 116"/>
                <a:gd name="T83" fmla="*/ 64 h 71"/>
                <a:gd name="T84" fmla="*/ 21 w 116"/>
                <a:gd name="T85" fmla="*/ 67 h 71"/>
                <a:gd name="T86" fmla="*/ 16 w 116"/>
                <a:gd name="T87" fmla="*/ 69 h 71"/>
                <a:gd name="T88" fmla="*/ 11 w 116"/>
                <a:gd name="T89" fmla="*/ 64 h 71"/>
                <a:gd name="T90" fmla="*/ 8 w 116"/>
                <a:gd name="T91" fmla="*/ 61 h 71"/>
                <a:gd name="T92" fmla="*/ 0 w 116"/>
                <a:gd name="T93" fmla="*/ 63 h 7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6"/>
                <a:gd name="T142" fmla="*/ 0 h 71"/>
                <a:gd name="T143" fmla="*/ 116 w 116"/>
                <a:gd name="T144" fmla="*/ 71 h 7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6" h="71">
                  <a:moveTo>
                    <a:pt x="0" y="63"/>
                  </a:moveTo>
                  <a:lnTo>
                    <a:pt x="7" y="71"/>
                  </a:lnTo>
                  <a:lnTo>
                    <a:pt x="17" y="71"/>
                  </a:lnTo>
                  <a:lnTo>
                    <a:pt x="23" y="70"/>
                  </a:lnTo>
                  <a:lnTo>
                    <a:pt x="34" y="65"/>
                  </a:lnTo>
                  <a:lnTo>
                    <a:pt x="39" y="63"/>
                  </a:lnTo>
                  <a:lnTo>
                    <a:pt x="46" y="69"/>
                  </a:lnTo>
                  <a:lnTo>
                    <a:pt x="54" y="65"/>
                  </a:lnTo>
                  <a:lnTo>
                    <a:pt x="63" y="56"/>
                  </a:lnTo>
                  <a:lnTo>
                    <a:pt x="71" y="43"/>
                  </a:lnTo>
                  <a:lnTo>
                    <a:pt x="73" y="33"/>
                  </a:lnTo>
                  <a:lnTo>
                    <a:pt x="76" y="30"/>
                  </a:lnTo>
                  <a:lnTo>
                    <a:pt x="89" y="29"/>
                  </a:lnTo>
                  <a:lnTo>
                    <a:pt x="96" y="34"/>
                  </a:lnTo>
                  <a:lnTo>
                    <a:pt x="105" y="34"/>
                  </a:lnTo>
                  <a:lnTo>
                    <a:pt x="107" y="30"/>
                  </a:lnTo>
                  <a:lnTo>
                    <a:pt x="102" y="25"/>
                  </a:lnTo>
                  <a:lnTo>
                    <a:pt x="106" y="23"/>
                  </a:lnTo>
                  <a:lnTo>
                    <a:pt x="112" y="23"/>
                  </a:lnTo>
                  <a:lnTo>
                    <a:pt x="116" y="21"/>
                  </a:lnTo>
                  <a:lnTo>
                    <a:pt x="106" y="16"/>
                  </a:lnTo>
                  <a:lnTo>
                    <a:pt x="100" y="12"/>
                  </a:lnTo>
                  <a:lnTo>
                    <a:pt x="93" y="6"/>
                  </a:lnTo>
                  <a:lnTo>
                    <a:pt x="90" y="1"/>
                  </a:lnTo>
                  <a:lnTo>
                    <a:pt x="83" y="0"/>
                  </a:lnTo>
                  <a:lnTo>
                    <a:pt x="77" y="8"/>
                  </a:lnTo>
                  <a:lnTo>
                    <a:pt x="73" y="15"/>
                  </a:lnTo>
                  <a:lnTo>
                    <a:pt x="69" y="17"/>
                  </a:lnTo>
                  <a:lnTo>
                    <a:pt x="67" y="21"/>
                  </a:lnTo>
                  <a:lnTo>
                    <a:pt x="73" y="27"/>
                  </a:lnTo>
                  <a:lnTo>
                    <a:pt x="71" y="30"/>
                  </a:lnTo>
                  <a:lnTo>
                    <a:pt x="66" y="28"/>
                  </a:lnTo>
                  <a:lnTo>
                    <a:pt x="63" y="29"/>
                  </a:lnTo>
                  <a:lnTo>
                    <a:pt x="62" y="35"/>
                  </a:lnTo>
                  <a:lnTo>
                    <a:pt x="57" y="35"/>
                  </a:lnTo>
                  <a:lnTo>
                    <a:pt x="51" y="30"/>
                  </a:lnTo>
                  <a:lnTo>
                    <a:pt x="45" y="41"/>
                  </a:lnTo>
                  <a:lnTo>
                    <a:pt x="39" y="48"/>
                  </a:lnTo>
                  <a:lnTo>
                    <a:pt x="31" y="47"/>
                  </a:lnTo>
                  <a:lnTo>
                    <a:pt x="22" y="50"/>
                  </a:lnTo>
                  <a:lnTo>
                    <a:pt x="17" y="59"/>
                  </a:lnTo>
                  <a:lnTo>
                    <a:pt x="20" y="64"/>
                  </a:lnTo>
                  <a:lnTo>
                    <a:pt x="21" y="67"/>
                  </a:lnTo>
                  <a:lnTo>
                    <a:pt x="16" y="69"/>
                  </a:lnTo>
                  <a:lnTo>
                    <a:pt x="11" y="64"/>
                  </a:lnTo>
                  <a:lnTo>
                    <a:pt x="8" y="61"/>
                  </a:lnTo>
                  <a:lnTo>
                    <a:pt x="0" y="6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02" name="Freeform 1125"/>
            <p:cNvSpPr>
              <a:spLocks/>
            </p:cNvSpPr>
            <p:nvPr/>
          </p:nvSpPr>
          <p:spPr bwMode="gray">
            <a:xfrm>
              <a:off x="6423062" y="4087695"/>
              <a:ext cx="219075" cy="165100"/>
            </a:xfrm>
            <a:custGeom>
              <a:avLst/>
              <a:gdLst>
                <a:gd name="T0" fmla="*/ 2147483647 w 121"/>
                <a:gd name="T1" fmla="*/ 2147483647 h 101"/>
                <a:gd name="T2" fmla="*/ 2147483647 w 121"/>
                <a:gd name="T3" fmla="*/ 2147483647 h 101"/>
                <a:gd name="T4" fmla="*/ 2147483647 w 121"/>
                <a:gd name="T5" fmla="*/ 2147483647 h 101"/>
                <a:gd name="T6" fmla="*/ 2147483647 w 121"/>
                <a:gd name="T7" fmla="*/ 2147483647 h 101"/>
                <a:gd name="T8" fmla="*/ 2147483647 w 121"/>
                <a:gd name="T9" fmla="*/ 2147483647 h 101"/>
                <a:gd name="T10" fmla="*/ 2147483647 w 121"/>
                <a:gd name="T11" fmla="*/ 2147483647 h 101"/>
                <a:gd name="T12" fmla="*/ 2147483647 w 121"/>
                <a:gd name="T13" fmla="*/ 2147483647 h 101"/>
                <a:gd name="T14" fmla="*/ 2147483647 w 121"/>
                <a:gd name="T15" fmla="*/ 2147483647 h 101"/>
                <a:gd name="T16" fmla="*/ 2147483647 w 121"/>
                <a:gd name="T17" fmla="*/ 2147483647 h 101"/>
                <a:gd name="T18" fmla="*/ 2147483647 w 121"/>
                <a:gd name="T19" fmla="*/ 2147483647 h 101"/>
                <a:gd name="T20" fmla="*/ 2147483647 w 121"/>
                <a:gd name="T21" fmla="*/ 2147483647 h 101"/>
                <a:gd name="T22" fmla="*/ 2147483647 w 121"/>
                <a:gd name="T23" fmla="*/ 0 h 101"/>
                <a:gd name="T24" fmla="*/ 2147483647 w 121"/>
                <a:gd name="T25" fmla="*/ 2147483647 h 101"/>
                <a:gd name="T26" fmla="*/ 2147483647 w 121"/>
                <a:gd name="T27" fmla="*/ 2147483647 h 101"/>
                <a:gd name="T28" fmla="*/ 2147483647 w 121"/>
                <a:gd name="T29" fmla="*/ 2147483647 h 101"/>
                <a:gd name="T30" fmla="*/ 2147483647 w 121"/>
                <a:gd name="T31" fmla="*/ 2147483647 h 101"/>
                <a:gd name="T32" fmla="*/ 2147483647 w 121"/>
                <a:gd name="T33" fmla="*/ 2147483647 h 101"/>
                <a:gd name="T34" fmla="*/ 2147483647 w 121"/>
                <a:gd name="T35" fmla="*/ 2147483647 h 101"/>
                <a:gd name="T36" fmla="*/ 2147483647 w 121"/>
                <a:gd name="T37" fmla="*/ 2147483647 h 101"/>
                <a:gd name="T38" fmla="*/ 2147483647 w 121"/>
                <a:gd name="T39" fmla="*/ 2147483647 h 101"/>
                <a:gd name="T40" fmla="*/ 2147483647 w 121"/>
                <a:gd name="T41" fmla="*/ 2147483647 h 101"/>
                <a:gd name="T42" fmla="*/ 2147483647 w 121"/>
                <a:gd name="T43" fmla="*/ 2147483647 h 101"/>
                <a:gd name="T44" fmla="*/ 2147483647 w 121"/>
                <a:gd name="T45" fmla="*/ 2147483647 h 101"/>
                <a:gd name="T46" fmla="*/ 2147483647 w 121"/>
                <a:gd name="T47" fmla="*/ 2147483647 h 101"/>
                <a:gd name="T48" fmla="*/ 2147483647 w 121"/>
                <a:gd name="T49" fmla="*/ 2147483647 h 101"/>
                <a:gd name="T50" fmla="*/ 2147483647 w 121"/>
                <a:gd name="T51" fmla="*/ 2147483647 h 101"/>
                <a:gd name="T52" fmla="*/ 2147483647 w 121"/>
                <a:gd name="T53" fmla="*/ 2147483647 h 101"/>
                <a:gd name="T54" fmla="*/ 2147483647 w 121"/>
                <a:gd name="T55" fmla="*/ 2147483647 h 101"/>
                <a:gd name="T56" fmla="*/ 2147483647 w 121"/>
                <a:gd name="T57" fmla="*/ 2147483647 h 101"/>
                <a:gd name="T58" fmla="*/ 2147483647 w 121"/>
                <a:gd name="T59" fmla="*/ 2147483647 h 101"/>
                <a:gd name="T60" fmla="*/ 2147483647 w 121"/>
                <a:gd name="T61" fmla="*/ 2147483647 h 101"/>
                <a:gd name="T62" fmla="*/ 2147483647 w 121"/>
                <a:gd name="T63" fmla="*/ 2147483647 h 101"/>
                <a:gd name="T64" fmla="*/ 2147483647 w 121"/>
                <a:gd name="T65" fmla="*/ 2147483647 h 101"/>
                <a:gd name="T66" fmla="*/ 2147483647 w 121"/>
                <a:gd name="T67" fmla="*/ 2147483647 h 101"/>
                <a:gd name="T68" fmla="*/ 2147483647 w 121"/>
                <a:gd name="T69" fmla="*/ 2147483647 h 101"/>
                <a:gd name="T70" fmla="*/ 2147483647 w 121"/>
                <a:gd name="T71" fmla="*/ 2147483647 h 101"/>
                <a:gd name="T72" fmla="*/ 2147483647 w 121"/>
                <a:gd name="T73" fmla="*/ 2147483647 h 101"/>
                <a:gd name="T74" fmla="*/ 0 w 121"/>
                <a:gd name="T75" fmla="*/ 2147483647 h 101"/>
                <a:gd name="T76" fmla="*/ 2147483647 w 121"/>
                <a:gd name="T77" fmla="*/ 2147483647 h 101"/>
                <a:gd name="T78" fmla="*/ 2147483647 w 121"/>
                <a:gd name="T79" fmla="*/ 2147483647 h 10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21"/>
                <a:gd name="T121" fmla="*/ 0 h 101"/>
                <a:gd name="T122" fmla="*/ 121 w 121"/>
                <a:gd name="T123" fmla="*/ 101 h 101"/>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21" h="101">
                  <a:moveTo>
                    <a:pt x="10" y="34"/>
                  </a:moveTo>
                  <a:lnTo>
                    <a:pt x="17" y="42"/>
                  </a:lnTo>
                  <a:lnTo>
                    <a:pt x="27" y="42"/>
                  </a:lnTo>
                  <a:lnTo>
                    <a:pt x="33" y="41"/>
                  </a:lnTo>
                  <a:lnTo>
                    <a:pt x="49" y="34"/>
                  </a:lnTo>
                  <a:lnTo>
                    <a:pt x="56" y="40"/>
                  </a:lnTo>
                  <a:lnTo>
                    <a:pt x="64" y="36"/>
                  </a:lnTo>
                  <a:lnTo>
                    <a:pt x="73" y="27"/>
                  </a:lnTo>
                  <a:lnTo>
                    <a:pt x="81" y="14"/>
                  </a:lnTo>
                  <a:lnTo>
                    <a:pt x="83" y="4"/>
                  </a:lnTo>
                  <a:lnTo>
                    <a:pt x="86" y="1"/>
                  </a:lnTo>
                  <a:lnTo>
                    <a:pt x="99" y="0"/>
                  </a:lnTo>
                  <a:lnTo>
                    <a:pt x="106" y="5"/>
                  </a:lnTo>
                  <a:lnTo>
                    <a:pt x="103" y="10"/>
                  </a:lnTo>
                  <a:lnTo>
                    <a:pt x="99" y="12"/>
                  </a:lnTo>
                  <a:lnTo>
                    <a:pt x="105" y="20"/>
                  </a:lnTo>
                  <a:lnTo>
                    <a:pt x="110" y="31"/>
                  </a:lnTo>
                  <a:lnTo>
                    <a:pt x="114" y="36"/>
                  </a:lnTo>
                  <a:lnTo>
                    <a:pt x="121" y="42"/>
                  </a:lnTo>
                  <a:lnTo>
                    <a:pt x="117" y="44"/>
                  </a:lnTo>
                  <a:lnTo>
                    <a:pt x="109" y="43"/>
                  </a:lnTo>
                  <a:lnTo>
                    <a:pt x="103" y="48"/>
                  </a:lnTo>
                  <a:lnTo>
                    <a:pt x="101" y="63"/>
                  </a:lnTo>
                  <a:lnTo>
                    <a:pt x="90" y="73"/>
                  </a:lnTo>
                  <a:lnTo>
                    <a:pt x="91" y="84"/>
                  </a:lnTo>
                  <a:lnTo>
                    <a:pt x="90" y="89"/>
                  </a:lnTo>
                  <a:lnTo>
                    <a:pt x="88" y="101"/>
                  </a:lnTo>
                  <a:lnTo>
                    <a:pt x="70" y="100"/>
                  </a:lnTo>
                  <a:lnTo>
                    <a:pt x="69" y="94"/>
                  </a:lnTo>
                  <a:lnTo>
                    <a:pt x="47" y="91"/>
                  </a:lnTo>
                  <a:lnTo>
                    <a:pt x="45" y="95"/>
                  </a:lnTo>
                  <a:lnTo>
                    <a:pt x="35" y="94"/>
                  </a:lnTo>
                  <a:lnTo>
                    <a:pt x="33" y="87"/>
                  </a:lnTo>
                  <a:lnTo>
                    <a:pt x="18" y="87"/>
                  </a:lnTo>
                  <a:lnTo>
                    <a:pt x="15" y="72"/>
                  </a:lnTo>
                  <a:lnTo>
                    <a:pt x="9" y="64"/>
                  </a:lnTo>
                  <a:lnTo>
                    <a:pt x="2" y="50"/>
                  </a:lnTo>
                  <a:lnTo>
                    <a:pt x="0" y="40"/>
                  </a:lnTo>
                  <a:lnTo>
                    <a:pt x="4" y="34"/>
                  </a:lnTo>
                  <a:lnTo>
                    <a:pt x="10" y="3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3" name="Freeform 1126"/>
            <p:cNvSpPr>
              <a:spLocks/>
            </p:cNvSpPr>
            <p:nvPr/>
          </p:nvSpPr>
          <p:spPr bwMode="gray">
            <a:xfrm>
              <a:off x="6134137" y="4067058"/>
              <a:ext cx="230188" cy="222250"/>
            </a:xfrm>
            <a:custGeom>
              <a:avLst/>
              <a:gdLst>
                <a:gd name="T0" fmla="*/ 0 w 129"/>
                <a:gd name="T1" fmla="*/ 0 h 133"/>
                <a:gd name="T2" fmla="*/ 2147483647 w 129"/>
                <a:gd name="T3" fmla="*/ 2147483647 h 133"/>
                <a:gd name="T4" fmla="*/ 2147483647 w 129"/>
                <a:gd name="T5" fmla="*/ 2147483647 h 133"/>
                <a:gd name="T6" fmla="*/ 2147483647 w 129"/>
                <a:gd name="T7" fmla="*/ 2147483647 h 133"/>
                <a:gd name="T8" fmla="*/ 2147483647 w 129"/>
                <a:gd name="T9" fmla="*/ 2147483647 h 133"/>
                <a:gd name="T10" fmla="*/ 2147483647 w 129"/>
                <a:gd name="T11" fmla="*/ 2147483647 h 133"/>
                <a:gd name="T12" fmla="*/ 2147483647 w 129"/>
                <a:gd name="T13" fmla="*/ 2147483647 h 133"/>
                <a:gd name="T14" fmla="*/ 2147483647 w 129"/>
                <a:gd name="T15" fmla="*/ 2147483647 h 133"/>
                <a:gd name="T16" fmla="*/ 2147483647 w 129"/>
                <a:gd name="T17" fmla="*/ 2147483647 h 133"/>
                <a:gd name="T18" fmla="*/ 2147483647 w 129"/>
                <a:gd name="T19" fmla="*/ 2147483647 h 133"/>
                <a:gd name="T20" fmla="*/ 2147483647 w 129"/>
                <a:gd name="T21" fmla="*/ 2147483647 h 133"/>
                <a:gd name="T22" fmla="*/ 2147483647 w 129"/>
                <a:gd name="T23" fmla="*/ 2147483647 h 133"/>
                <a:gd name="T24" fmla="*/ 2147483647 w 129"/>
                <a:gd name="T25" fmla="*/ 2147483647 h 133"/>
                <a:gd name="T26" fmla="*/ 2147483647 w 129"/>
                <a:gd name="T27" fmla="*/ 2147483647 h 133"/>
                <a:gd name="T28" fmla="*/ 2147483647 w 129"/>
                <a:gd name="T29" fmla="*/ 2147483647 h 133"/>
                <a:gd name="T30" fmla="*/ 2147483647 w 129"/>
                <a:gd name="T31" fmla="*/ 2147483647 h 133"/>
                <a:gd name="T32" fmla="*/ 2147483647 w 129"/>
                <a:gd name="T33" fmla="*/ 2147483647 h 133"/>
                <a:gd name="T34" fmla="*/ 2147483647 w 129"/>
                <a:gd name="T35" fmla="*/ 2147483647 h 133"/>
                <a:gd name="T36" fmla="*/ 2147483647 w 129"/>
                <a:gd name="T37" fmla="*/ 2147483647 h 133"/>
                <a:gd name="T38" fmla="*/ 2147483647 w 129"/>
                <a:gd name="T39" fmla="*/ 2147483647 h 133"/>
                <a:gd name="T40" fmla="*/ 2147483647 w 129"/>
                <a:gd name="T41" fmla="*/ 2147483647 h 133"/>
                <a:gd name="T42" fmla="*/ 2147483647 w 129"/>
                <a:gd name="T43" fmla="*/ 2147483647 h 133"/>
                <a:gd name="T44" fmla="*/ 2147483647 w 129"/>
                <a:gd name="T45" fmla="*/ 2147483647 h 133"/>
                <a:gd name="T46" fmla="*/ 2147483647 w 129"/>
                <a:gd name="T47" fmla="*/ 2147483647 h 133"/>
                <a:gd name="T48" fmla="*/ 2147483647 w 129"/>
                <a:gd name="T49" fmla="*/ 2147483647 h 133"/>
                <a:gd name="T50" fmla="*/ 2147483647 w 129"/>
                <a:gd name="T51" fmla="*/ 2147483647 h 133"/>
                <a:gd name="T52" fmla="*/ 2147483647 w 129"/>
                <a:gd name="T53" fmla="*/ 2147483647 h 133"/>
                <a:gd name="T54" fmla="*/ 2147483647 w 129"/>
                <a:gd name="T55" fmla="*/ 2147483647 h 133"/>
                <a:gd name="T56" fmla="*/ 2147483647 w 129"/>
                <a:gd name="T57" fmla="*/ 2147483647 h 133"/>
                <a:gd name="T58" fmla="*/ 2147483647 w 129"/>
                <a:gd name="T59" fmla="*/ 2147483647 h 133"/>
                <a:gd name="T60" fmla="*/ 2147483647 w 129"/>
                <a:gd name="T61" fmla="*/ 2147483647 h 133"/>
                <a:gd name="T62" fmla="*/ 2147483647 w 129"/>
                <a:gd name="T63" fmla="*/ 2147483647 h 133"/>
                <a:gd name="T64" fmla="*/ 2147483647 w 129"/>
                <a:gd name="T65" fmla="*/ 2147483647 h 133"/>
                <a:gd name="T66" fmla="*/ 2147483647 w 129"/>
                <a:gd name="T67" fmla="*/ 2147483647 h 133"/>
                <a:gd name="T68" fmla="*/ 2147483647 w 129"/>
                <a:gd name="T69" fmla="*/ 2147483647 h 133"/>
                <a:gd name="T70" fmla="*/ 0 w 129"/>
                <a:gd name="T71" fmla="*/ 0 h 13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29"/>
                <a:gd name="T109" fmla="*/ 0 h 133"/>
                <a:gd name="T110" fmla="*/ 129 w 129"/>
                <a:gd name="T111" fmla="*/ 133 h 13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29" h="133">
                  <a:moveTo>
                    <a:pt x="0" y="0"/>
                  </a:moveTo>
                  <a:lnTo>
                    <a:pt x="15" y="3"/>
                  </a:lnTo>
                  <a:lnTo>
                    <a:pt x="28" y="4"/>
                  </a:lnTo>
                  <a:lnTo>
                    <a:pt x="36" y="13"/>
                  </a:lnTo>
                  <a:lnTo>
                    <a:pt x="44" y="21"/>
                  </a:lnTo>
                  <a:lnTo>
                    <a:pt x="54" y="27"/>
                  </a:lnTo>
                  <a:lnTo>
                    <a:pt x="63" y="38"/>
                  </a:lnTo>
                  <a:lnTo>
                    <a:pt x="72" y="41"/>
                  </a:lnTo>
                  <a:lnTo>
                    <a:pt x="80" y="48"/>
                  </a:lnTo>
                  <a:lnTo>
                    <a:pt x="92" y="58"/>
                  </a:lnTo>
                  <a:lnTo>
                    <a:pt x="100" y="63"/>
                  </a:lnTo>
                  <a:lnTo>
                    <a:pt x="100" y="72"/>
                  </a:lnTo>
                  <a:lnTo>
                    <a:pt x="101" y="76"/>
                  </a:lnTo>
                  <a:lnTo>
                    <a:pt x="108" y="78"/>
                  </a:lnTo>
                  <a:lnTo>
                    <a:pt x="115" y="88"/>
                  </a:lnTo>
                  <a:lnTo>
                    <a:pt x="115" y="94"/>
                  </a:lnTo>
                  <a:lnTo>
                    <a:pt x="113" y="99"/>
                  </a:lnTo>
                  <a:lnTo>
                    <a:pt x="121" y="94"/>
                  </a:lnTo>
                  <a:lnTo>
                    <a:pt x="129" y="99"/>
                  </a:lnTo>
                  <a:lnTo>
                    <a:pt x="129" y="118"/>
                  </a:lnTo>
                  <a:lnTo>
                    <a:pt x="128" y="133"/>
                  </a:lnTo>
                  <a:lnTo>
                    <a:pt x="121" y="131"/>
                  </a:lnTo>
                  <a:lnTo>
                    <a:pt x="115" y="133"/>
                  </a:lnTo>
                  <a:lnTo>
                    <a:pt x="106" y="132"/>
                  </a:lnTo>
                  <a:lnTo>
                    <a:pt x="72" y="98"/>
                  </a:lnTo>
                  <a:lnTo>
                    <a:pt x="67" y="92"/>
                  </a:lnTo>
                  <a:lnTo>
                    <a:pt x="65" y="81"/>
                  </a:lnTo>
                  <a:lnTo>
                    <a:pt x="48" y="61"/>
                  </a:lnTo>
                  <a:lnTo>
                    <a:pt x="44" y="53"/>
                  </a:lnTo>
                  <a:lnTo>
                    <a:pt x="44" y="47"/>
                  </a:lnTo>
                  <a:lnTo>
                    <a:pt x="34" y="38"/>
                  </a:lnTo>
                  <a:lnTo>
                    <a:pt x="28" y="38"/>
                  </a:lnTo>
                  <a:lnTo>
                    <a:pt x="28" y="31"/>
                  </a:lnTo>
                  <a:lnTo>
                    <a:pt x="14" y="17"/>
                  </a:lnTo>
                  <a:lnTo>
                    <a:pt x="2" y="8"/>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4" name="Freeform 1127"/>
            <p:cNvSpPr>
              <a:spLocks/>
            </p:cNvSpPr>
            <p:nvPr/>
          </p:nvSpPr>
          <p:spPr bwMode="gray">
            <a:xfrm>
              <a:off x="6399250" y="4227395"/>
              <a:ext cx="20637" cy="15875"/>
            </a:xfrm>
            <a:custGeom>
              <a:avLst/>
              <a:gdLst>
                <a:gd name="T0" fmla="*/ 0 w 11"/>
                <a:gd name="T1" fmla="*/ 2147483647 h 11"/>
                <a:gd name="T2" fmla="*/ 2147483647 w 11"/>
                <a:gd name="T3" fmla="*/ 0 h 11"/>
                <a:gd name="T4" fmla="*/ 2147483647 w 11"/>
                <a:gd name="T5" fmla="*/ 2147483647 h 11"/>
                <a:gd name="T6" fmla="*/ 2147483647 w 11"/>
                <a:gd name="T7" fmla="*/ 2147483647 h 11"/>
                <a:gd name="T8" fmla="*/ 2147483647 w 11"/>
                <a:gd name="T9" fmla="*/ 2147483647 h 11"/>
                <a:gd name="T10" fmla="*/ 0 w 11"/>
                <a:gd name="T11" fmla="*/ 2147483647 h 11"/>
                <a:gd name="T12" fmla="*/ 0 60000 65536"/>
                <a:gd name="T13" fmla="*/ 0 60000 65536"/>
                <a:gd name="T14" fmla="*/ 0 60000 65536"/>
                <a:gd name="T15" fmla="*/ 0 60000 65536"/>
                <a:gd name="T16" fmla="*/ 0 60000 65536"/>
                <a:gd name="T17" fmla="*/ 0 60000 65536"/>
                <a:gd name="T18" fmla="*/ 0 w 11"/>
                <a:gd name="T19" fmla="*/ 0 h 11"/>
                <a:gd name="T20" fmla="*/ 11 w 11"/>
                <a:gd name="T21" fmla="*/ 11 h 11"/>
              </a:gdLst>
              <a:ahLst/>
              <a:cxnLst>
                <a:cxn ang="T12">
                  <a:pos x="T0" y="T1"/>
                </a:cxn>
                <a:cxn ang="T13">
                  <a:pos x="T2" y="T3"/>
                </a:cxn>
                <a:cxn ang="T14">
                  <a:pos x="T4" y="T5"/>
                </a:cxn>
                <a:cxn ang="T15">
                  <a:pos x="T6" y="T7"/>
                </a:cxn>
                <a:cxn ang="T16">
                  <a:pos x="T8" y="T9"/>
                </a:cxn>
                <a:cxn ang="T17">
                  <a:pos x="T10" y="T11"/>
                </a:cxn>
              </a:cxnLst>
              <a:rect l="T18" t="T19" r="T20" b="T21"/>
              <a:pathLst>
                <a:path w="11" h="11">
                  <a:moveTo>
                    <a:pt x="0" y="5"/>
                  </a:moveTo>
                  <a:lnTo>
                    <a:pt x="5" y="0"/>
                  </a:lnTo>
                  <a:lnTo>
                    <a:pt x="11" y="4"/>
                  </a:lnTo>
                  <a:lnTo>
                    <a:pt x="10" y="9"/>
                  </a:lnTo>
                  <a:lnTo>
                    <a:pt x="4" y="11"/>
                  </a:lnTo>
                  <a:lnTo>
                    <a:pt x="0"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5" name="Freeform 1128"/>
            <p:cNvSpPr>
              <a:spLocks/>
            </p:cNvSpPr>
            <p:nvPr/>
          </p:nvSpPr>
          <p:spPr bwMode="gray">
            <a:xfrm>
              <a:off x="6351625" y="4206758"/>
              <a:ext cx="36512" cy="36512"/>
            </a:xfrm>
            <a:custGeom>
              <a:avLst/>
              <a:gdLst>
                <a:gd name="T0" fmla="*/ 0 w 18"/>
                <a:gd name="T1" fmla="*/ 0 h 21"/>
                <a:gd name="T2" fmla="*/ 2147483647 w 18"/>
                <a:gd name="T3" fmla="*/ 0 h 21"/>
                <a:gd name="T4" fmla="*/ 2147483647 w 18"/>
                <a:gd name="T5" fmla="*/ 2147483647 h 21"/>
                <a:gd name="T6" fmla="*/ 2147483647 w 18"/>
                <a:gd name="T7" fmla="*/ 2147483647 h 21"/>
                <a:gd name="T8" fmla="*/ 2147483647 w 18"/>
                <a:gd name="T9" fmla="*/ 2147483647 h 21"/>
                <a:gd name="T10" fmla="*/ 2147483647 w 18"/>
                <a:gd name="T11" fmla="*/ 2147483647 h 21"/>
                <a:gd name="T12" fmla="*/ 2147483647 w 18"/>
                <a:gd name="T13" fmla="*/ 2147483647 h 21"/>
                <a:gd name="T14" fmla="*/ 2147483647 w 18"/>
                <a:gd name="T15" fmla="*/ 2147483647 h 21"/>
                <a:gd name="T16" fmla="*/ 2147483647 w 18"/>
                <a:gd name="T17" fmla="*/ 2147483647 h 21"/>
                <a:gd name="T18" fmla="*/ 2147483647 w 18"/>
                <a:gd name="T19" fmla="*/ 2147483647 h 21"/>
                <a:gd name="T20" fmla="*/ 0 w 18"/>
                <a:gd name="T21" fmla="*/ 2147483647 h 21"/>
                <a:gd name="T22" fmla="*/ 0 w 18"/>
                <a:gd name="T23" fmla="*/ 0 h 2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
                <a:gd name="T37" fmla="*/ 0 h 21"/>
                <a:gd name="T38" fmla="*/ 18 w 18"/>
                <a:gd name="T39" fmla="*/ 21 h 2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 h="21">
                  <a:moveTo>
                    <a:pt x="0" y="0"/>
                  </a:moveTo>
                  <a:lnTo>
                    <a:pt x="8" y="0"/>
                  </a:lnTo>
                  <a:lnTo>
                    <a:pt x="10" y="8"/>
                  </a:lnTo>
                  <a:lnTo>
                    <a:pt x="12" y="12"/>
                  </a:lnTo>
                  <a:lnTo>
                    <a:pt x="17" y="13"/>
                  </a:lnTo>
                  <a:lnTo>
                    <a:pt x="18" y="20"/>
                  </a:lnTo>
                  <a:lnTo>
                    <a:pt x="14" y="21"/>
                  </a:lnTo>
                  <a:lnTo>
                    <a:pt x="10" y="18"/>
                  </a:lnTo>
                  <a:lnTo>
                    <a:pt x="8" y="12"/>
                  </a:lnTo>
                  <a:lnTo>
                    <a:pt x="4" y="8"/>
                  </a:lnTo>
                  <a:lnTo>
                    <a:pt x="0" y="6"/>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6" name="Freeform 1129"/>
            <p:cNvSpPr>
              <a:spLocks/>
            </p:cNvSpPr>
            <p:nvPr/>
          </p:nvSpPr>
          <p:spPr bwMode="gray">
            <a:xfrm>
              <a:off x="6356387" y="4297245"/>
              <a:ext cx="209550" cy="53975"/>
            </a:xfrm>
            <a:custGeom>
              <a:avLst/>
              <a:gdLst>
                <a:gd name="T0" fmla="*/ 2147483647 w 118"/>
                <a:gd name="T1" fmla="*/ 2147483647 h 34"/>
                <a:gd name="T2" fmla="*/ 2147483647 w 118"/>
                <a:gd name="T3" fmla="*/ 0 h 34"/>
                <a:gd name="T4" fmla="*/ 2147483647 w 118"/>
                <a:gd name="T5" fmla="*/ 2147483647 h 34"/>
                <a:gd name="T6" fmla="*/ 2147483647 w 118"/>
                <a:gd name="T7" fmla="*/ 2147483647 h 34"/>
                <a:gd name="T8" fmla="*/ 2147483647 w 118"/>
                <a:gd name="T9" fmla="*/ 2147483647 h 34"/>
                <a:gd name="T10" fmla="*/ 2147483647 w 118"/>
                <a:gd name="T11" fmla="*/ 2147483647 h 34"/>
                <a:gd name="T12" fmla="*/ 2147483647 w 118"/>
                <a:gd name="T13" fmla="*/ 2147483647 h 34"/>
                <a:gd name="T14" fmla="*/ 2147483647 w 118"/>
                <a:gd name="T15" fmla="*/ 2147483647 h 34"/>
                <a:gd name="T16" fmla="*/ 2147483647 w 118"/>
                <a:gd name="T17" fmla="*/ 2147483647 h 34"/>
                <a:gd name="T18" fmla="*/ 2147483647 w 118"/>
                <a:gd name="T19" fmla="*/ 2147483647 h 34"/>
                <a:gd name="T20" fmla="*/ 2147483647 w 118"/>
                <a:gd name="T21" fmla="*/ 2147483647 h 34"/>
                <a:gd name="T22" fmla="*/ 2147483647 w 118"/>
                <a:gd name="T23" fmla="*/ 2147483647 h 34"/>
                <a:gd name="T24" fmla="*/ 2147483647 w 118"/>
                <a:gd name="T25" fmla="*/ 2147483647 h 34"/>
                <a:gd name="T26" fmla="*/ 2147483647 w 118"/>
                <a:gd name="T27" fmla="*/ 2147483647 h 34"/>
                <a:gd name="T28" fmla="*/ 2147483647 w 118"/>
                <a:gd name="T29" fmla="*/ 2147483647 h 34"/>
                <a:gd name="T30" fmla="*/ 2147483647 w 118"/>
                <a:gd name="T31" fmla="*/ 2147483647 h 34"/>
                <a:gd name="T32" fmla="*/ 2147483647 w 118"/>
                <a:gd name="T33" fmla="*/ 2147483647 h 34"/>
                <a:gd name="T34" fmla="*/ 2147483647 w 118"/>
                <a:gd name="T35" fmla="*/ 2147483647 h 34"/>
                <a:gd name="T36" fmla="*/ 2147483647 w 118"/>
                <a:gd name="T37" fmla="*/ 2147483647 h 34"/>
                <a:gd name="T38" fmla="*/ 2147483647 w 118"/>
                <a:gd name="T39" fmla="*/ 2147483647 h 34"/>
                <a:gd name="T40" fmla="*/ 2147483647 w 118"/>
                <a:gd name="T41" fmla="*/ 2147483647 h 34"/>
                <a:gd name="T42" fmla="*/ 2147483647 w 118"/>
                <a:gd name="T43" fmla="*/ 2147483647 h 34"/>
                <a:gd name="T44" fmla="*/ 2147483647 w 118"/>
                <a:gd name="T45" fmla="*/ 2147483647 h 34"/>
                <a:gd name="T46" fmla="*/ 2147483647 w 118"/>
                <a:gd name="T47" fmla="*/ 2147483647 h 34"/>
                <a:gd name="T48" fmla="*/ 0 w 118"/>
                <a:gd name="T49" fmla="*/ 2147483647 h 34"/>
                <a:gd name="T50" fmla="*/ 2147483647 w 118"/>
                <a:gd name="T51" fmla="*/ 2147483647 h 3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8"/>
                <a:gd name="T79" fmla="*/ 0 h 34"/>
                <a:gd name="T80" fmla="*/ 118 w 118"/>
                <a:gd name="T81" fmla="*/ 34 h 3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8" h="34">
                  <a:moveTo>
                    <a:pt x="6" y="1"/>
                  </a:moveTo>
                  <a:lnTo>
                    <a:pt x="20" y="0"/>
                  </a:lnTo>
                  <a:lnTo>
                    <a:pt x="35" y="7"/>
                  </a:lnTo>
                  <a:lnTo>
                    <a:pt x="42" y="11"/>
                  </a:lnTo>
                  <a:lnTo>
                    <a:pt x="56" y="11"/>
                  </a:lnTo>
                  <a:lnTo>
                    <a:pt x="64" y="7"/>
                  </a:lnTo>
                  <a:lnTo>
                    <a:pt x="74" y="9"/>
                  </a:lnTo>
                  <a:lnTo>
                    <a:pt x="84" y="13"/>
                  </a:lnTo>
                  <a:lnTo>
                    <a:pt x="86" y="18"/>
                  </a:lnTo>
                  <a:lnTo>
                    <a:pt x="100" y="19"/>
                  </a:lnTo>
                  <a:lnTo>
                    <a:pt x="107" y="21"/>
                  </a:lnTo>
                  <a:lnTo>
                    <a:pt x="108" y="24"/>
                  </a:lnTo>
                  <a:lnTo>
                    <a:pt x="116" y="28"/>
                  </a:lnTo>
                  <a:lnTo>
                    <a:pt x="118" y="32"/>
                  </a:lnTo>
                  <a:lnTo>
                    <a:pt x="108" y="34"/>
                  </a:lnTo>
                  <a:lnTo>
                    <a:pt x="94" y="31"/>
                  </a:lnTo>
                  <a:lnTo>
                    <a:pt x="86" y="29"/>
                  </a:lnTo>
                  <a:lnTo>
                    <a:pt x="81" y="29"/>
                  </a:lnTo>
                  <a:lnTo>
                    <a:pt x="59" y="27"/>
                  </a:lnTo>
                  <a:lnTo>
                    <a:pt x="50" y="21"/>
                  </a:lnTo>
                  <a:lnTo>
                    <a:pt x="26" y="21"/>
                  </a:lnTo>
                  <a:lnTo>
                    <a:pt x="20" y="18"/>
                  </a:lnTo>
                  <a:lnTo>
                    <a:pt x="10" y="16"/>
                  </a:lnTo>
                  <a:lnTo>
                    <a:pt x="8" y="12"/>
                  </a:lnTo>
                  <a:lnTo>
                    <a:pt x="0" y="8"/>
                  </a:lnTo>
                  <a:lnTo>
                    <a:pt x="6"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7" name="Freeform 1130"/>
            <p:cNvSpPr>
              <a:spLocks/>
            </p:cNvSpPr>
            <p:nvPr/>
          </p:nvSpPr>
          <p:spPr bwMode="gray">
            <a:xfrm>
              <a:off x="6745325" y="4338520"/>
              <a:ext cx="71437" cy="46038"/>
            </a:xfrm>
            <a:custGeom>
              <a:avLst/>
              <a:gdLst>
                <a:gd name="T0" fmla="*/ 0 w 42"/>
                <a:gd name="T1" fmla="*/ 2147483647 h 27"/>
                <a:gd name="T2" fmla="*/ 2147483647 w 42"/>
                <a:gd name="T3" fmla="*/ 2147483647 h 27"/>
                <a:gd name="T4" fmla="*/ 2147483647 w 42"/>
                <a:gd name="T5" fmla="*/ 2147483647 h 27"/>
                <a:gd name="T6" fmla="*/ 2147483647 w 42"/>
                <a:gd name="T7" fmla="*/ 2147483647 h 27"/>
                <a:gd name="T8" fmla="*/ 2147483647 w 42"/>
                <a:gd name="T9" fmla="*/ 2147483647 h 27"/>
                <a:gd name="T10" fmla="*/ 2147483647 w 42"/>
                <a:gd name="T11" fmla="*/ 0 h 27"/>
                <a:gd name="T12" fmla="*/ 2147483647 w 42"/>
                <a:gd name="T13" fmla="*/ 2147483647 h 27"/>
                <a:gd name="T14" fmla="*/ 2147483647 w 42"/>
                <a:gd name="T15" fmla="*/ 2147483647 h 27"/>
                <a:gd name="T16" fmla="*/ 2147483647 w 42"/>
                <a:gd name="T17" fmla="*/ 2147483647 h 27"/>
                <a:gd name="T18" fmla="*/ 2147483647 w 42"/>
                <a:gd name="T19" fmla="*/ 2147483647 h 27"/>
                <a:gd name="T20" fmla="*/ 0 w 42"/>
                <a:gd name="T21" fmla="*/ 2147483647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2"/>
                <a:gd name="T34" fmla="*/ 0 h 27"/>
                <a:gd name="T35" fmla="*/ 42 w 42"/>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2" h="27">
                  <a:moveTo>
                    <a:pt x="0" y="27"/>
                  </a:moveTo>
                  <a:lnTo>
                    <a:pt x="14" y="21"/>
                  </a:lnTo>
                  <a:lnTo>
                    <a:pt x="23" y="14"/>
                  </a:lnTo>
                  <a:lnTo>
                    <a:pt x="41" y="6"/>
                  </a:lnTo>
                  <a:lnTo>
                    <a:pt x="42" y="1"/>
                  </a:lnTo>
                  <a:lnTo>
                    <a:pt x="29" y="0"/>
                  </a:lnTo>
                  <a:lnTo>
                    <a:pt x="18" y="6"/>
                  </a:lnTo>
                  <a:lnTo>
                    <a:pt x="11" y="12"/>
                  </a:lnTo>
                  <a:lnTo>
                    <a:pt x="6" y="13"/>
                  </a:lnTo>
                  <a:lnTo>
                    <a:pt x="2" y="17"/>
                  </a:lnTo>
                  <a:lnTo>
                    <a:pt x="0"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8" name="Freeform 1131"/>
            <p:cNvSpPr>
              <a:spLocks/>
            </p:cNvSpPr>
            <p:nvPr/>
          </p:nvSpPr>
          <p:spPr bwMode="gray">
            <a:xfrm>
              <a:off x="6645313" y="4359158"/>
              <a:ext cx="39688" cy="20637"/>
            </a:xfrm>
            <a:custGeom>
              <a:avLst/>
              <a:gdLst>
                <a:gd name="T0" fmla="*/ 2147483647 w 22"/>
                <a:gd name="T1" fmla="*/ 2147483647 h 12"/>
                <a:gd name="T2" fmla="*/ 2147483647 w 22"/>
                <a:gd name="T3" fmla="*/ 0 h 12"/>
                <a:gd name="T4" fmla="*/ 2147483647 w 22"/>
                <a:gd name="T5" fmla="*/ 2147483647 h 12"/>
                <a:gd name="T6" fmla="*/ 2147483647 w 22"/>
                <a:gd name="T7" fmla="*/ 2147483647 h 12"/>
                <a:gd name="T8" fmla="*/ 2147483647 w 22"/>
                <a:gd name="T9" fmla="*/ 2147483647 h 12"/>
                <a:gd name="T10" fmla="*/ 2147483647 w 22"/>
                <a:gd name="T11" fmla="*/ 2147483647 h 12"/>
                <a:gd name="T12" fmla="*/ 2147483647 w 22"/>
                <a:gd name="T13" fmla="*/ 2147483647 h 12"/>
                <a:gd name="T14" fmla="*/ 0 w 22"/>
                <a:gd name="T15" fmla="*/ 2147483647 h 12"/>
                <a:gd name="T16" fmla="*/ 2147483647 w 22"/>
                <a:gd name="T17" fmla="*/ 2147483647 h 1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2"/>
                <a:gd name="T28" fmla="*/ 0 h 12"/>
                <a:gd name="T29" fmla="*/ 22 w 22"/>
                <a:gd name="T30" fmla="*/ 12 h 1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2" h="12">
                  <a:moveTo>
                    <a:pt x="2" y="1"/>
                  </a:moveTo>
                  <a:lnTo>
                    <a:pt x="11" y="0"/>
                  </a:lnTo>
                  <a:lnTo>
                    <a:pt x="18" y="4"/>
                  </a:lnTo>
                  <a:lnTo>
                    <a:pt x="22" y="9"/>
                  </a:lnTo>
                  <a:lnTo>
                    <a:pt x="20" y="12"/>
                  </a:lnTo>
                  <a:lnTo>
                    <a:pt x="11" y="10"/>
                  </a:lnTo>
                  <a:lnTo>
                    <a:pt x="3" y="7"/>
                  </a:lnTo>
                  <a:lnTo>
                    <a:pt x="0" y="4"/>
                  </a:lnTo>
                  <a:lnTo>
                    <a:pt x="2"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09" name="Freeform 1132"/>
            <p:cNvSpPr>
              <a:spLocks/>
            </p:cNvSpPr>
            <p:nvPr/>
          </p:nvSpPr>
          <p:spPr bwMode="gray">
            <a:xfrm>
              <a:off x="6665950" y="4338520"/>
              <a:ext cx="47625" cy="12700"/>
            </a:xfrm>
            <a:custGeom>
              <a:avLst/>
              <a:gdLst>
                <a:gd name="T0" fmla="*/ 0 w 28"/>
                <a:gd name="T1" fmla="*/ 2147483647 h 9"/>
                <a:gd name="T2" fmla="*/ 2147483647 w 28"/>
                <a:gd name="T3" fmla="*/ 2147483647 h 9"/>
                <a:gd name="T4" fmla="*/ 2147483647 w 28"/>
                <a:gd name="T5" fmla="*/ 2147483647 h 9"/>
                <a:gd name="T6" fmla="*/ 2147483647 w 28"/>
                <a:gd name="T7" fmla="*/ 2147483647 h 9"/>
                <a:gd name="T8" fmla="*/ 2147483647 w 28"/>
                <a:gd name="T9" fmla="*/ 2147483647 h 9"/>
                <a:gd name="T10" fmla="*/ 2147483647 w 28"/>
                <a:gd name="T11" fmla="*/ 2147483647 h 9"/>
                <a:gd name="T12" fmla="*/ 2147483647 w 28"/>
                <a:gd name="T13" fmla="*/ 0 h 9"/>
                <a:gd name="T14" fmla="*/ 2147483647 w 28"/>
                <a:gd name="T15" fmla="*/ 2147483647 h 9"/>
                <a:gd name="T16" fmla="*/ 0 w 28"/>
                <a:gd name="T17" fmla="*/ 2147483647 h 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8"/>
                <a:gd name="T28" fmla="*/ 0 h 9"/>
                <a:gd name="T29" fmla="*/ 28 w 28"/>
                <a:gd name="T30" fmla="*/ 9 h 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8" h="9">
                  <a:moveTo>
                    <a:pt x="0" y="8"/>
                  </a:moveTo>
                  <a:lnTo>
                    <a:pt x="13" y="9"/>
                  </a:lnTo>
                  <a:lnTo>
                    <a:pt x="28" y="8"/>
                  </a:lnTo>
                  <a:lnTo>
                    <a:pt x="27" y="4"/>
                  </a:lnTo>
                  <a:lnTo>
                    <a:pt x="18" y="4"/>
                  </a:lnTo>
                  <a:lnTo>
                    <a:pt x="13" y="2"/>
                  </a:lnTo>
                  <a:lnTo>
                    <a:pt x="6" y="0"/>
                  </a:lnTo>
                  <a:lnTo>
                    <a:pt x="2" y="2"/>
                  </a:lnTo>
                  <a:lnTo>
                    <a:pt x="0"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0" name="Freeform 1133"/>
            <p:cNvSpPr>
              <a:spLocks/>
            </p:cNvSpPr>
            <p:nvPr/>
          </p:nvSpPr>
          <p:spPr bwMode="gray">
            <a:xfrm>
              <a:off x="6621500" y="4338520"/>
              <a:ext cx="31750" cy="12700"/>
            </a:xfrm>
            <a:custGeom>
              <a:avLst/>
              <a:gdLst>
                <a:gd name="T0" fmla="*/ 0 w 16"/>
                <a:gd name="T1" fmla="*/ 2147483647 h 7"/>
                <a:gd name="T2" fmla="*/ 0 w 16"/>
                <a:gd name="T3" fmla="*/ 2147483647 h 7"/>
                <a:gd name="T4" fmla="*/ 2147483647 w 16"/>
                <a:gd name="T5" fmla="*/ 2147483647 h 7"/>
                <a:gd name="T6" fmla="*/ 2147483647 w 16"/>
                <a:gd name="T7" fmla="*/ 2147483647 h 7"/>
                <a:gd name="T8" fmla="*/ 2147483647 w 16"/>
                <a:gd name="T9" fmla="*/ 0 h 7"/>
                <a:gd name="T10" fmla="*/ 0 w 16"/>
                <a:gd name="T11" fmla="*/ 2147483647 h 7"/>
                <a:gd name="T12" fmla="*/ 0 60000 65536"/>
                <a:gd name="T13" fmla="*/ 0 60000 65536"/>
                <a:gd name="T14" fmla="*/ 0 60000 65536"/>
                <a:gd name="T15" fmla="*/ 0 60000 65536"/>
                <a:gd name="T16" fmla="*/ 0 60000 65536"/>
                <a:gd name="T17" fmla="*/ 0 60000 65536"/>
                <a:gd name="T18" fmla="*/ 0 w 16"/>
                <a:gd name="T19" fmla="*/ 0 h 7"/>
                <a:gd name="T20" fmla="*/ 16 w 16"/>
                <a:gd name="T21" fmla="*/ 7 h 7"/>
              </a:gdLst>
              <a:ahLst/>
              <a:cxnLst>
                <a:cxn ang="T12">
                  <a:pos x="T0" y="T1"/>
                </a:cxn>
                <a:cxn ang="T13">
                  <a:pos x="T2" y="T3"/>
                </a:cxn>
                <a:cxn ang="T14">
                  <a:pos x="T4" y="T5"/>
                </a:cxn>
                <a:cxn ang="T15">
                  <a:pos x="T6" y="T7"/>
                </a:cxn>
                <a:cxn ang="T16">
                  <a:pos x="T8" y="T9"/>
                </a:cxn>
                <a:cxn ang="T17">
                  <a:pos x="T10" y="T11"/>
                </a:cxn>
              </a:cxnLst>
              <a:rect l="T18" t="T19" r="T20" b="T21"/>
              <a:pathLst>
                <a:path w="16" h="7">
                  <a:moveTo>
                    <a:pt x="0" y="1"/>
                  </a:moveTo>
                  <a:lnTo>
                    <a:pt x="0" y="7"/>
                  </a:lnTo>
                  <a:lnTo>
                    <a:pt x="16" y="7"/>
                  </a:lnTo>
                  <a:lnTo>
                    <a:pt x="13" y="1"/>
                  </a:lnTo>
                  <a:lnTo>
                    <a:pt x="6" y="0"/>
                  </a:lnTo>
                  <a:lnTo>
                    <a:pt x="0"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1" name="Freeform 1134"/>
            <p:cNvSpPr>
              <a:spLocks/>
            </p:cNvSpPr>
            <p:nvPr/>
          </p:nvSpPr>
          <p:spPr bwMode="gray">
            <a:xfrm>
              <a:off x="6578637" y="4338520"/>
              <a:ext cx="39688" cy="20638"/>
            </a:xfrm>
            <a:custGeom>
              <a:avLst/>
              <a:gdLst>
                <a:gd name="T0" fmla="*/ 2147483647 w 21"/>
                <a:gd name="T1" fmla="*/ 0 h 13"/>
                <a:gd name="T2" fmla="*/ 2147483647 w 21"/>
                <a:gd name="T3" fmla="*/ 2147483647 h 13"/>
                <a:gd name="T4" fmla="*/ 2147483647 w 21"/>
                <a:gd name="T5" fmla="*/ 2147483647 h 13"/>
                <a:gd name="T6" fmla="*/ 2147483647 w 21"/>
                <a:gd name="T7" fmla="*/ 2147483647 h 13"/>
                <a:gd name="T8" fmla="*/ 2147483647 w 21"/>
                <a:gd name="T9" fmla="*/ 2147483647 h 13"/>
                <a:gd name="T10" fmla="*/ 2147483647 w 21"/>
                <a:gd name="T11" fmla="*/ 2147483647 h 13"/>
                <a:gd name="T12" fmla="*/ 0 w 21"/>
                <a:gd name="T13" fmla="*/ 2147483647 h 13"/>
                <a:gd name="T14" fmla="*/ 2147483647 w 21"/>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21"/>
                <a:gd name="T25" fmla="*/ 0 h 13"/>
                <a:gd name="T26" fmla="*/ 21 w 21"/>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 h="13">
                  <a:moveTo>
                    <a:pt x="2" y="0"/>
                  </a:moveTo>
                  <a:lnTo>
                    <a:pt x="11" y="2"/>
                  </a:lnTo>
                  <a:lnTo>
                    <a:pt x="20" y="3"/>
                  </a:lnTo>
                  <a:lnTo>
                    <a:pt x="21" y="8"/>
                  </a:lnTo>
                  <a:lnTo>
                    <a:pt x="18" y="13"/>
                  </a:lnTo>
                  <a:lnTo>
                    <a:pt x="9" y="10"/>
                  </a:lnTo>
                  <a:lnTo>
                    <a:pt x="0" y="7"/>
                  </a:lnTo>
                  <a:lnTo>
                    <a:pt x="2"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2" name="Freeform 1135"/>
            <p:cNvSpPr>
              <a:spLocks/>
            </p:cNvSpPr>
            <p:nvPr/>
          </p:nvSpPr>
          <p:spPr bwMode="gray">
            <a:xfrm>
              <a:off x="6637375" y="4144845"/>
              <a:ext cx="134938" cy="144463"/>
            </a:xfrm>
            <a:custGeom>
              <a:avLst/>
              <a:gdLst>
                <a:gd name="T0" fmla="*/ 2147483647 w 74"/>
                <a:gd name="T1" fmla="*/ 2147483647 h 88"/>
                <a:gd name="T2" fmla="*/ 2147483647 w 74"/>
                <a:gd name="T3" fmla="*/ 2147483647 h 88"/>
                <a:gd name="T4" fmla="*/ 2147483647 w 74"/>
                <a:gd name="T5" fmla="*/ 2147483647 h 88"/>
                <a:gd name="T6" fmla="*/ 2147483647 w 74"/>
                <a:gd name="T7" fmla="*/ 2147483647 h 88"/>
                <a:gd name="T8" fmla="*/ 2147483647 w 74"/>
                <a:gd name="T9" fmla="*/ 2147483647 h 88"/>
                <a:gd name="T10" fmla="*/ 2147483647 w 74"/>
                <a:gd name="T11" fmla="*/ 2147483647 h 88"/>
                <a:gd name="T12" fmla="*/ 2147483647 w 74"/>
                <a:gd name="T13" fmla="*/ 2147483647 h 88"/>
                <a:gd name="T14" fmla="*/ 2147483647 w 74"/>
                <a:gd name="T15" fmla="*/ 2147483647 h 88"/>
                <a:gd name="T16" fmla="*/ 2147483647 w 74"/>
                <a:gd name="T17" fmla="*/ 2147483647 h 88"/>
                <a:gd name="T18" fmla="*/ 2147483647 w 74"/>
                <a:gd name="T19" fmla="*/ 0 h 88"/>
                <a:gd name="T20" fmla="*/ 2147483647 w 74"/>
                <a:gd name="T21" fmla="*/ 2147483647 h 88"/>
                <a:gd name="T22" fmla="*/ 2147483647 w 74"/>
                <a:gd name="T23" fmla="*/ 2147483647 h 88"/>
                <a:gd name="T24" fmla="*/ 2147483647 w 74"/>
                <a:gd name="T25" fmla="*/ 2147483647 h 88"/>
                <a:gd name="T26" fmla="*/ 2147483647 w 74"/>
                <a:gd name="T27" fmla="*/ 2147483647 h 88"/>
                <a:gd name="T28" fmla="*/ 2147483647 w 74"/>
                <a:gd name="T29" fmla="*/ 2147483647 h 88"/>
                <a:gd name="T30" fmla="*/ 2147483647 w 74"/>
                <a:gd name="T31" fmla="*/ 2147483647 h 88"/>
                <a:gd name="T32" fmla="*/ 2147483647 w 74"/>
                <a:gd name="T33" fmla="*/ 2147483647 h 88"/>
                <a:gd name="T34" fmla="*/ 2147483647 w 74"/>
                <a:gd name="T35" fmla="*/ 2147483647 h 88"/>
                <a:gd name="T36" fmla="*/ 2147483647 w 74"/>
                <a:gd name="T37" fmla="*/ 2147483647 h 88"/>
                <a:gd name="T38" fmla="*/ 2147483647 w 74"/>
                <a:gd name="T39" fmla="*/ 2147483647 h 88"/>
                <a:gd name="T40" fmla="*/ 2147483647 w 74"/>
                <a:gd name="T41" fmla="*/ 2147483647 h 88"/>
                <a:gd name="T42" fmla="*/ 2147483647 w 74"/>
                <a:gd name="T43" fmla="*/ 2147483647 h 88"/>
                <a:gd name="T44" fmla="*/ 2147483647 w 74"/>
                <a:gd name="T45" fmla="*/ 2147483647 h 88"/>
                <a:gd name="T46" fmla="*/ 2147483647 w 74"/>
                <a:gd name="T47" fmla="*/ 2147483647 h 88"/>
                <a:gd name="T48" fmla="*/ 2147483647 w 74"/>
                <a:gd name="T49" fmla="*/ 2147483647 h 88"/>
                <a:gd name="T50" fmla="*/ 2147483647 w 74"/>
                <a:gd name="T51" fmla="*/ 2147483647 h 88"/>
                <a:gd name="T52" fmla="*/ 2147483647 w 74"/>
                <a:gd name="T53" fmla="*/ 2147483647 h 88"/>
                <a:gd name="T54" fmla="*/ 2147483647 w 74"/>
                <a:gd name="T55" fmla="*/ 2147483647 h 88"/>
                <a:gd name="T56" fmla="*/ 2147483647 w 74"/>
                <a:gd name="T57" fmla="*/ 2147483647 h 88"/>
                <a:gd name="T58" fmla="*/ 2147483647 w 74"/>
                <a:gd name="T59" fmla="*/ 2147483647 h 88"/>
                <a:gd name="T60" fmla="*/ 2147483647 w 74"/>
                <a:gd name="T61" fmla="*/ 2147483647 h 88"/>
                <a:gd name="T62" fmla="*/ 2147483647 w 74"/>
                <a:gd name="T63" fmla="*/ 2147483647 h 88"/>
                <a:gd name="T64" fmla="*/ 2147483647 w 74"/>
                <a:gd name="T65" fmla="*/ 2147483647 h 88"/>
                <a:gd name="T66" fmla="*/ 2147483647 w 74"/>
                <a:gd name="T67" fmla="*/ 2147483647 h 88"/>
                <a:gd name="T68" fmla="*/ 2147483647 w 74"/>
                <a:gd name="T69" fmla="*/ 2147483647 h 88"/>
                <a:gd name="T70" fmla="*/ 2147483647 w 74"/>
                <a:gd name="T71" fmla="*/ 2147483647 h 88"/>
                <a:gd name="T72" fmla="*/ 2147483647 w 74"/>
                <a:gd name="T73" fmla="*/ 2147483647 h 88"/>
                <a:gd name="T74" fmla="*/ 2147483647 w 74"/>
                <a:gd name="T75" fmla="*/ 2147483647 h 88"/>
                <a:gd name="T76" fmla="*/ 2147483647 w 74"/>
                <a:gd name="T77" fmla="*/ 2147483647 h 88"/>
                <a:gd name="T78" fmla="*/ 2147483647 w 74"/>
                <a:gd name="T79" fmla="*/ 2147483647 h 88"/>
                <a:gd name="T80" fmla="*/ 2147483647 w 74"/>
                <a:gd name="T81" fmla="*/ 2147483647 h 88"/>
                <a:gd name="T82" fmla="*/ 2147483647 w 74"/>
                <a:gd name="T83" fmla="*/ 2147483647 h 88"/>
                <a:gd name="T84" fmla="*/ 2147483647 w 74"/>
                <a:gd name="T85" fmla="*/ 2147483647 h 88"/>
                <a:gd name="T86" fmla="*/ 2147483647 w 74"/>
                <a:gd name="T87" fmla="*/ 2147483647 h 88"/>
                <a:gd name="T88" fmla="*/ 2147483647 w 74"/>
                <a:gd name="T89" fmla="*/ 2147483647 h 88"/>
                <a:gd name="T90" fmla="*/ 2147483647 w 74"/>
                <a:gd name="T91" fmla="*/ 2147483647 h 88"/>
                <a:gd name="T92" fmla="*/ 2147483647 w 74"/>
                <a:gd name="T93" fmla="*/ 2147483647 h 88"/>
                <a:gd name="T94" fmla="*/ 2147483647 w 74"/>
                <a:gd name="T95" fmla="*/ 2147483647 h 88"/>
                <a:gd name="T96" fmla="*/ 2147483647 w 74"/>
                <a:gd name="T97" fmla="*/ 2147483647 h 88"/>
                <a:gd name="T98" fmla="*/ 2147483647 w 74"/>
                <a:gd name="T99" fmla="*/ 2147483647 h 88"/>
                <a:gd name="T100" fmla="*/ 2147483647 w 74"/>
                <a:gd name="T101" fmla="*/ 2147483647 h 88"/>
                <a:gd name="T102" fmla="*/ 2147483647 w 74"/>
                <a:gd name="T103" fmla="*/ 2147483647 h 88"/>
                <a:gd name="T104" fmla="*/ 2147483647 w 74"/>
                <a:gd name="T105" fmla="*/ 2147483647 h 88"/>
                <a:gd name="T106" fmla="*/ 2147483647 w 74"/>
                <a:gd name="T107" fmla="*/ 2147483647 h 88"/>
                <a:gd name="T108" fmla="*/ 0 w 74"/>
                <a:gd name="T109" fmla="*/ 2147483647 h 88"/>
                <a:gd name="T110" fmla="*/ 0 w 74"/>
                <a:gd name="T111" fmla="*/ 2147483647 h 88"/>
                <a:gd name="T112" fmla="*/ 2147483647 w 74"/>
                <a:gd name="T113" fmla="*/ 2147483647 h 88"/>
                <a:gd name="T114" fmla="*/ 2147483647 w 74"/>
                <a:gd name="T115" fmla="*/ 2147483647 h 88"/>
                <a:gd name="T116" fmla="*/ 2147483647 w 74"/>
                <a:gd name="T117" fmla="*/ 2147483647 h 8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4"/>
                <a:gd name="T178" fmla="*/ 0 h 88"/>
                <a:gd name="T179" fmla="*/ 74 w 74"/>
                <a:gd name="T180" fmla="*/ 88 h 8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4" h="88">
                  <a:moveTo>
                    <a:pt x="10" y="27"/>
                  </a:moveTo>
                  <a:lnTo>
                    <a:pt x="10" y="19"/>
                  </a:lnTo>
                  <a:lnTo>
                    <a:pt x="16" y="10"/>
                  </a:lnTo>
                  <a:lnTo>
                    <a:pt x="24" y="6"/>
                  </a:lnTo>
                  <a:lnTo>
                    <a:pt x="36" y="7"/>
                  </a:lnTo>
                  <a:lnTo>
                    <a:pt x="44" y="10"/>
                  </a:lnTo>
                  <a:lnTo>
                    <a:pt x="56" y="11"/>
                  </a:lnTo>
                  <a:lnTo>
                    <a:pt x="64" y="9"/>
                  </a:lnTo>
                  <a:lnTo>
                    <a:pt x="68" y="6"/>
                  </a:lnTo>
                  <a:lnTo>
                    <a:pt x="74" y="0"/>
                  </a:lnTo>
                  <a:lnTo>
                    <a:pt x="74" y="6"/>
                  </a:lnTo>
                  <a:lnTo>
                    <a:pt x="66" y="15"/>
                  </a:lnTo>
                  <a:lnTo>
                    <a:pt x="60" y="19"/>
                  </a:lnTo>
                  <a:lnTo>
                    <a:pt x="42" y="17"/>
                  </a:lnTo>
                  <a:lnTo>
                    <a:pt x="32" y="15"/>
                  </a:lnTo>
                  <a:lnTo>
                    <a:pt x="24" y="14"/>
                  </a:lnTo>
                  <a:lnTo>
                    <a:pt x="18" y="15"/>
                  </a:lnTo>
                  <a:lnTo>
                    <a:pt x="14" y="19"/>
                  </a:lnTo>
                  <a:lnTo>
                    <a:pt x="14" y="26"/>
                  </a:lnTo>
                  <a:lnTo>
                    <a:pt x="18" y="31"/>
                  </a:lnTo>
                  <a:lnTo>
                    <a:pt x="20" y="34"/>
                  </a:lnTo>
                  <a:lnTo>
                    <a:pt x="22" y="38"/>
                  </a:lnTo>
                  <a:lnTo>
                    <a:pt x="24" y="39"/>
                  </a:lnTo>
                  <a:lnTo>
                    <a:pt x="30" y="33"/>
                  </a:lnTo>
                  <a:lnTo>
                    <a:pt x="32" y="31"/>
                  </a:lnTo>
                  <a:lnTo>
                    <a:pt x="40" y="32"/>
                  </a:lnTo>
                  <a:lnTo>
                    <a:pt x="46" y="29"/>
                  </a:lnTo>
                  <a:lnTo>
                    <a:pt x="52" y="30"/>
                  </a:lnTo>
                  <a:lnTo>
                    <a:pt x="52" y="36"/>
                  </a:lnTo>
                  <a:lnTo>
                    <a:pt x="42" y="36"/>
                  </a:lnTo>
                  <a:lnTo>
                    <a:pt x="38" y="41"/>
                  </a:lnTo>
                  <a:lnTo>
                    <a:pt x="34" y="45"/>
                  </a:lnTo>
                  <a:lnTo>
                    <a:pt x="33" y="48"/>
                  </a:lnTo>
                  <a:lnTo>
                    <a:pt x="36" y="51"/>
                  </a:lnTo>
                  <a:lnTo>
                    <a:pt x="40" y="60"/>
                  </a:lnTo>
                  <a:lnTo>
                    <a:pt x="42" y="64"/>
                  </a:lnTo>
                  <a:lnTo>
                    <a:pt x="43" y="69"/>
                  </a:lnTo>
                  <a:lnTo>
                    <a:pt x="48" y="72"/>
                  </a:lnTo>
                  <a:lnTo>
                    <a:pt x="41" y="75"/>
                  </a:lnTo>
                  <a:lnTo>
                    <a:pt x="36" y="74"/>
                  </a:lnTo>
                  <a:lnTo>
                    <a:pt x="33" y="79"/>
                  </a:lnTo>
                  <a:lnTo>
                    <a:pt x="30" y="70"/>
                  </a:lnTo>
                  <a:lnTo>
                    <a:pt x="26" y="64"/>
                  </a:lnTo>
                  <a:lnTo>
                    <a:pt x="24" y="53"/>
                  </a:lnTo>
                  <a:lnTo>
                    <a:pt x="19" y="54"/>
                  </a:lnTo>
                  <a:lnTo>
                    <a:pt x="18" y="58"/>
                  </a:lnTo>
                  <a:lnTo>
                    <a:pt x="18" y="69"/>
                  </a:lnTo>
                  <a:lnTo>
                    <a:pt x="19" y="74"/>
                  </a:lnTo>
                  <a:lnTo>
                    <a:pt x="18" y="84"/>
                  </a:lnTo>
                  <a:lnTo>
                    <a:pt x="17" y="88"/>
                  </a:lnTo>
                  <a:lnTo>
                    <a:pt x="8" y="88"/>
                  </a:lnTo>
                  <a:lnTo>
                    <a:pt x="8" y="78"/>
                  </a:lnTo>
                  <a:lnTo>
                    <a:pt x="10" y="68"/>
                  </a:lnTo>
                  <a:lnTo>
                    <a:pt x="8" y="63"/>
                  </a:lnTo>
                  <a:lnTo>
                    <a:pt x="0" y="61"/>
                  </a:lnTo>
                  <a:lnTo>
                    <a:pt x="0" y="52"/>
                  </a:lnTo>
                  <a:lnTo>
                    <a:pt x="4" y="44"/>
                  </a:lnTo>
                  <a:lnTo>
                    <a:pt x="7" y="31"/>
                  </a:lnTo>
                  <a:lnTo>
                    <a:pt x="10" y="2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3" name="Freeform 1136"/>
            <p:cNvSpPr>
              <a:spLocks/>
            </p:cNvSpPr>
            <p:nvPr/>
          </p:nvSpPr>
          <p:spPr bwMode="gray">
            <a:xfrm>
              <a:off x="6891375" y="4186120"/>
              <a:ext cx="219075" cy="168275"/>
            </a:xfrm>
            <a:custGeom>
              <a:avLst/>
              <a:gdLst>
                <a:gd name="T0" fmla="*/ 2147483647 w 122"/>
                <a:gd name="T1" fmla="*/ 2147483647 h 103"/>
                <a:gd name="T2" fmla="*/ 2147483647 w 122"/>
                <a:gd name="T3" fmla="*/ 2147483647 h 103"/>
                <a:gd name="T4" fmla="*/ 2147483647 w 122"/>
                <a:gd name="T5" fmla="*/ 0 h 103"/>
                <a:gd name="T6" fmla="*/ 2147483647 w 122"/>
                <a:gd name="T7" fmla="*/ 2147483647 h 103"/>
                <a:gd name="T8" fmla="*/ 2147483647 w 122"/>
                <a:gd name="T9" fmla="*/ 2147483647 h 103"/>
                <a:gd name="T10" fmla="*/ 2147483647 w 122"/>
                <a:gd name="T11" fmla="*/ 2147483647 h 103"/>
                <a:gd name="T12" fmla="*/ 2147483647 w 122"/>
                <a:gd name="T13" fmla="*/ 2147483647 h 103"/>
                <a:gd name="T14" fmla="*/ 2147483647 w 122"/>
                <a:gd name="T15" fmla="*/ 2147483647 h 103"/>
                <a:gd name="T16" fmla="*/ 2147483647 w 122"/>
                <a:gd name="T17" fmla="*/ 2147483647 h 103"/>
                <a:gd name="T18" fmla="*/ 2147483647 w 122"/>
                <a:gd name="T19" fmla="*/ 2147483647 h 103"/>
                <a:gd name="T20" fmla="*/ 2147483647 w 122"/>
                <a:gd name="T21" fmla="*/ 2147483647 h 103"/>
                <a:gd name="T22" fmla="*/ 2147483647 w 122"/>
                <a:gd name="T23" fmla="*/ 2147483647 h 103"/>
                <a:gd name="T24" fmla="*/ 2147483647 w 122"/>
                <a:gd name="T25" fmla="*/ 2147483647 h 103"/>
                <a:gd name="T26" fmla="*/ 2147483647 w 122"/>
                <a:gd name="T27" fmla="*/ 2147483647 h 103"/>
                <a:gd name="T28" fmla="*/ 2147483647 w 122"/>
                <a:gd name="T29" fmla="*/ 2147483647 h 103"/>
                <a:gd name="T30" fmla="*/ 2147483647 w 122"/>
                <a:gd name="T31" fmla="*/ 2147483647 h 103"/>
                <a:gd name="T32" fmla="*/ 2147483647 w 122"/>
                <a:gd name="T33" fmla="*/ 2147483647 h 103"/>
                <a:gd name="T34" fmla="*/ 2147483647 w 122"/>
                <a:gd name="T35" fmla="*/ 2147483647 h 103"/>
                <a:gd name="T36" fmla="*/ 2147483647 w 122"/>
                <a:gd name="T37" fmla="*/ 2147483647 h 103"/>
                <a:gd name="T38" fmla="*/ 2147483647 w 122"/>
                <a:gd name="T39" fmla="*/ 2147483647 h 103"/>
                <a:gd name="T40" fmla="*/ 2147483647 w 122"/>
                <a:gd name="T41" fmla="*/ 2147483647 h 103"/>
                <a:gd name="T42" fmla="*/ 2147483647 w 122"/>
                <a:gd name="T43" fmla="*/ 2147483647 h 103"/>
                <a:gd name="T44" fmla="*/ 2147483647 w 122"/>
                <a:gd name="T45" fmla="*/ 2147483647 h 103"/>
                <a:gd name="T46" fmla="*/ 2147483647 w 122"/>
                <a:gd name="T47" fmla="*/ 2147483647 h 103"/>
                <a:gd name="T48" fmla="*/ 2147483647 w 122"/>
                <a:gd name="T49" fmla="*/ 2147483647 h 103"/>
                <a:gd name="T50" fmla="*/ 2147483647 w 122"/>
                <a:gd name="T51" fmla="*/ 2147483647 h 103"/>
                <a:gd name="T52" fmla="*/ 2147483647 w 122"/>
                <a:gd name="T53" fmla="*/ 2147483647 h 103"/>
                <a:gd name="T54" fmla="*/ 2147483647 w 122"/>
                <a:gd name="T55" fmla="*/ 2147483647 h 103"/>
                <a:gd name="T56" fmla="*/ 2147483647 w 122"/>
                <a:gd name="T57" fmla="*/ 2147483647 h 103"/>
                <a:gd name="T58" fmla="*/ 2147483647 w 122"/>
                <a:gd name="T59" fmla="*/ 2147483647 h 103"/>
                <a:gd name="T60" fmla="*/ 2147483647 w 122"/>
                <a:gd name="T61" fmla="*/ 2147483647 h 103"/>
                <a:gd name="T62" fmla="*/ 2147483647 w 122"/>
                <a:gd name="T63" fmla="*/ 2147483647 h 103"/>
                <a:gd name="T64" fmla="*/ 2147483647 w 122"/>
                <a:gd name="T65" fmla="*/ 2147483647 h 103"/>
                <a:gd name="T66" fmla="*/ 2147483647 w 122"/>
                <a:gd name="T67" fmla="*/ 2147483647 h 103"/>
                <a:gd name="T68" fmla="*/ 2147483647 w 122"/>
                <a:gd name="T69" fmla="*/ 2147483647 h 103"/>
                <a:gd name="T70" fmla="*/ 2147483647 w 122"/>
                <a:gd name="T71" fmla="*/ 2147483647 h 103"/>
                <a:gd name="T72" fmla="*/ 2147483647 w 122"/>
                <a:gd name="T73" fmla="*/ 2147483647 h 103"/>
                <a:gd name="T74" fmla="*/ 2147483647 w 122"/>
                <a:gd name="T75" fmla="*/ 2147483647 h 103"/>
                <a:gd name="T76" fmla="*/ 2147483647 w 122"/>
                <a:gd name="T77" fmla="*/ 2147483647 h 103"/>
                <a:gd name="T78" fmla="*/ 2147483647 w 122"/>
                <a:gd name="T79" fmla="*/ 2147483647 h 103"/>
                <a:gd name="T80" fmla="*/ 2147483647 w 122"/>
                <a:gd name="T81" fmla="*/ 2147483647 h 103"/>
                <a:gd name="T82" fmla="*/ 2147483647 w 122"/>
                <a:gd name="T83" fmla="*/ 2147483647 h 103"/>
                <a:gd name="T84" fmla="*/ 2147483647 w 122"/>
                <a:gd name="T85" fmla="*/ 2147483647 h 103"/>
                <a:gd name="T86" fmla="*/ 2147483647 w 122"/>
                <a:gd name="T87" fmla="*/ 2147483647 h 103"/>
                <a:gd name="T88" fmla="*/ 2147483647 w 122"/>
                <a:gd name="T89" fmla="*/ 2147483647 h 103"/>
                <a:gd name="T90" fmla="*/ 2147483647 w 122"/>
                <a:gd name="T91" fmla="*/ 2147483647 h 103"/>
                <a:gd name="T92" fmla="*/ 2147483647 w 122"/>
                <a:gd name="T93" fmla="*/ 2147483647 h 103"/>
                <a:gd name="T94" fmla="*/ 2147483647 w 122"/>
                <a:gd name="T95" fmla="*/ 2147483647 h 103"/>
                <a:gd name="T96" fmla="*/ 2147483647 w 122"/>
                <a:gd name="T97" fmla="*/ 2147483647 h 103"/>
                <a:gd name="T98" fmla="*/ 2147483647 w 122"/>
                <a:gd name="T99" fmla="*/ 2147483647 h 103"/>
                <a:gd name="T100" fmla="*/ 2147483647 w 122"/>
                <a:gd name="T101" fmla="*/ 2147483647 h 103"/>
                <a:gd name="T102" fmla="*/ 2147483647 w 122"/>
                <a:gd name="T103" fmla="*/ 2147483647 h 103"/>
                <a:gd name="T104" fmla="*/ 0 w 122"/>
                <a:gd name="T105" fmla="*/ 2147483647 h 103"/>
                <a:gd name="T106" fmla="*/ 2147483647 w 122"/>
                <a:gd name="T107" fmla="*/ 2147483647 h 103"/>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2"/>
                <a:gd name="T163" fmla="*/ 0 h 103"/>
                <a:gd name="T164" fmla="*/ 122 w 122"/>
                <a:gd name="T165" fmla="*/ 103 h 103"/>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2" h="103">
                  <a:moveTo>
                    <a:pt x="3" y="6"/>
                  </a:moveTo>
                  <a:lnTo>
                    <a:pt x="16" y="2"/>
                  </a:lnTo>
                  <a:lnTo>
                    <a:pt x="24" y="0"/>
                  </a:lnTo>
                  <a:lnTo>
                    <a:pt x="36" y="3"/>
                  </a:lnTo>
                  <a:lnTo>
                    <a:pt x="43" y="8"/>
                  </a:lnTo>
                  <a:lnTo>
                    <a:pt x="41" y="18"/>
                  </a:lnTo>
                  <a:lnTo>
                    <a:pt x="42" y="24"/>
                  </a:lnTo>
                  <a:lnTo>
                    <a:pt x="46" y="28"/>
                  </a:lnTo>
                  <a:lnTo>
                    <a:pt x="48" y="34"/>
                  </a:lnTo>
                  <a:lnTo>
                    <a:pt x="54" y="35"/>
                  </a:lnTo>
                  <a:lnTo>
                    <a:pt x="60" y="34"/>
                  </a:lnTo>
                  <a:lnTo>
                    <a:pt x="65" y="26"/>
                  </a:lnTo>
                  <a:lnTo>
                    <a:pt x="72" y="22"/>
                  </a:lnTo>
                  <a:lnTo>
                    <a:pt x="78" y="18"/>
                  </a:lnTo>
                  <a:lnTo>
                    <a:pt x="83" y="14"/>
                  </a:lnTo>
                  <a:lnTo>
                    <a:pt x="96" y="18"/>
                  </a:lnTo>
                  <a:lnTo>
                    <a:pt x="108" y="22"/>
                  </a:lnTo>
                  <a:lnTo>
                    <a:pt x="120" y="26"/>
                  </a:lnTo>
                  <a:lnTo>
                    <a:pt x="122" y="27"/>
                  </a:lnTo>
                  <a:lnTo>
                    <a:pt x="122" y="103"/>
                  </a:lnTo>
                  <a:lnTo>
                    <a:pt x="112" y="95"/>
                  </a:lnTo>
                  <a:lnTo>
                    <a:pt x="104" y="91"/>
                  </a:lnTo>
                  <a:lnTo>
                    <a:pt x="99" y="91"/>
                  </a:lnTo>
                  <a:lnTo>
                    <a:pt x="94" y="95"/>
                  </a:lnTo>
                  <a:lnTo>
                    <a:pt x="83" y="96"/>
                  </a:lnTo>
                  <a:lnTo>
                    <a:pt x="82" y="90"/>
                  </a:lnTo>
                  <a:lnTo>
                    <a:pt x="84" y="88"/>
                  </a:lnTo>
                  <a:lnTo>
                    <a:pt x="88" y="85"/>
                  </a:lnTo>
                  <a:lnTo>
                    <a:pt x="94" y="84"/>
                  </a:lnTo>
                  <a:lnTo>
                    <a:pt x="96" y="76"/>
                  </a:lnTo>
                  <a:lnTo>
                    <a:pt x="93" y="69"/>
                  </a:lnTo>
                  <a:lnTo>
                    <a:pt x="85" y="61"/>
                  </a:lnTo>
                  <a:lnTo>
                    <a:pt x="69" y="52"/>
                  </a:lnTo>
                  <a:lnTo>
                    <a:pt x="51" y="48"/>
                  </a:lnTo>
                  <a:lnTo>
                    <a:pt x="46" y="44"/>
                  </a:lnTo>
                  <a:lnTo>
                    <a:pt x="42" y="42"/>
                  </a:lnTo>
                  <a:lnTo>
                    <a:pt x="36" y="32"/>
                  </a:lnTo>
                  <a:lnTo>
                    <a:pt x="33" y="33"/>
                  </a:lnTo>
                  <a:lnTo>
                    <a:pt x="32" y="38"/>
                  </a:lnTo>
                  <a:lnTo>
                    <a:pt x="32" y="44"/>
                  </a:lnTo>
                  <a:lnTo>
                    <a:pt x="25" y="44"/>
                  </a:lnTo>
                  <a:lnTo>
                    <a:pt x="26" y="36"/>
                  </a:lnTo>
                  <a:lnTo>
                    <a:pt x="23" y="32"/>
                  </a:lnTo>
                  <a:lnTo>
                    <a:pt x="16" y="30"/>
                  </a:lnTo>
                  <a:lnTo>
                    <a:pt x="24" y="26"/>
                  </a:lnTo>
                  <a:lnTo>
                    <a:pt x="32" y="27"/>
                  </a:lnTo>
                  <a:lnTo>
                    <a:pt x="38" y="25"/>
                  </a:lnTo>
                  <a:lnTo>
                    <a:pt x="36" y="20"/>
                  </a:lnTo>
                  <a:lnTo>
                    <a:pt x="24" y="20"/>
                  </a:lnTo>
                  <a:lnTo>
                    <a:pt x="16" y="21"/>
                  </a:lnTo>
                  <a:lnTo>
                    <a:pt x="14" y="14"/>
                  </a:lnTo>
                  <a:lnTo>
                    <a:pt x="6" y="14"/>
                  </a:lnTo>
                  <a:lnTo>
                    <a:pt x="0" y="12"/>
                  </a:lnTo>
                  <a:lnTo>
                    <a:pt x="3" y="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4" name="Freeform 1137"/>
            <p:cNvSpPr>
              <a:spLocks/>
            </p:cNvSpPr>
            <p:nvPr/>
          </p:nvSpPr>
          <p:spPr bwMode="gray">
            <a:xfrm>
              <a:off x="6832637" y="4232158"/>
              <a:ext cx="66674" cy="20637"/>
            </a:xfrm>
            <a:custGeom>
              <a:avLst/>
              <a:gdLst>
                <a:gd name="T0" fmla="*/ 2147483647 w 37"/>
                <a:gd name="T1" fmla="*/ 2147483647 h 12"/>
                <a:gd name="T2" fmla="*/ 2147483647 w 37"/>
                <a:gd name="T3" fmla="*/ 0 h 12"/>
                <a:gd name="T4" fmla="*/ 2147483647 w 37"/>
                <a:gd name="T5" fmla="*/ 2147483647 h 12"/>
                <a:gd name="T6" fmla="*/ 2147483647 w 37"/>
                <a:gd name="T7" fmla="*/ 2147483647 h 12"/>
                <a:gd name="T8" fmla="*/ 2147483647 w 37"/>
                <a:gd name="T9" fmla="*/ 2147483647 h 12"/>
                <a:gd name="T10" fmla="*/ 2147483647 w 37"/>
                <a:gd name="T11" fmla="*/ 2147483647 h 12"/>
                <a:gd name="T12" fmla="*/ 2147483647 w 37"/>
                <a:gd name="T13" fmla="*/ 2147483647 h 12"/>
                <a:gd name="T14" fmla="*/ 2147483647 w 37"/>
                <a:gd name="T15" fmla="*/ 2147483647 h 12"/>
                <a:gd name="T16" fmla="*/ 2147483647 w 37"/>
                <a:gd name="T17" fmla="*/ 2147483647 h 12"/>
                <a:gd name="T18" fmla="*/ 2147483647 w 37"/>
                <a:gd name="T19" fmla="*/ 2147483647 h 12"/>
                <a:gd name="T20" fmla="*/ 0 w 37"/>
                <a:gd name="T21" fmla="*/ 2147483647 h 12"/>
                <a:gd name="T22" fmla="*/ 2147483647 w 37"/>
                <a:gd name="T23" fmla="*/ 2147483647 h 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7"/>
                <a:gd name="T37" fmla="*/ 0 h 12"/>
                <a:gd name="T38" fmla="*/ 37 w 37"/>
                <a:gd name="T39" fmla="*/ 12 h 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7" h="12">
                  <a:moveTo>
                    <a:pt x="3" y="2"/>
                  </a:moveTo>
                  <a:lnTo>
                    <a:pt x="15" y="0"/>
                  </a:lnTo>
                  <a:lnTo>
                    <a:pt x="28" y="2"/>
                  </a:lnTo>
                  <a:lnTo>
                    <a:pt x="37" y="8"/>
                  </a:lnTo>
                  <a:lnTo>
                    <a:pt x="34" y="12"/>
                  </a:lnTo>
                  <a:lnTo>
                    <a:pt x="25" y="10"/>
                  </a:lnTo>
                  <a:lnTo>
                    <a:pt x="17" y="8"/>
                  </a:lnTo>
                  <a:lnTo>
                    <a:pt x="8" y="8"/>
                  </a:lnTo>
                  <a:lnTo>
                    <a:pt x="6" y="11"/>
                  </a:lnTo>
                  <a:lnTo>
                    <a:pt x="1" y="12"/>
                  </a:lnTo>
                  <a:lnTo>
                    <a:pt x="0" y="6"/>
                  </a:lnTo>
                  <a:lnTo>
                    <a:pt x="3"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5" name="Freeform 1138"/>
            <p:cNvSpPr>
              <a:spLocks/>
            </p:cNvSpPr>
            <p:nvPr/>
          </p:nvSpPr>
          <p:spPr bwMode="gray">
            <a:xfrm>
              <a:off x="6796125" y="4240095"/>
              <a:ext cx="23812" cy="12700"/>
            </a:xfrm>
            <a:custGeom>
              <a:avLst/>
              <a:gdLst>
                <a:gd name="T0" fmla="*/ 2147483647 w 13"/>
                <a:gd name="T1" fmla="*/ 2147483647 h 8"/>
                <a:gd name="T2" fmla="*/ 2147483647 w 13"/>
                <a:gd name="T3" fmla="*/ 0 h 8"/>
                <a:gd name="T4" fmla="*/ 2147483647 w 13"/>
                <a:gd name="T5" fmla="*/ 2147483647 h 8"/>
                <a:gd name="T6" fmla="*/ 2147483647 w 13"/>
                <a:gd name="T7" fmla="*/ 2147483647 h 8"/>
                <a:gd name="T8" fmla="*/ 2147483647 w 13"/>
                <a:gd name="T9" fmla="*/ 2147483647 h 8"/>
                <a:gd name="T10" fmla="*/ 0 w 13"/>
                <a:gd name="T11" fmla="*/ 2147483647 h 8"/>
                <a:gd name="T12" fmla="*/ 2147483647 w 13"/>
                <a:gd name="T13" fmla="*/ 2147483647 h 8"/>
                <a:gd name="T14" fmla="*/ 0 60000 65536"/>
                <a:gd name="T15" fmla="*/ 0 60000 65536"/>
                <a:gd name="T16" fmla="*/ 0 60000 65536"/>
                <a:gd name="T17" fmla="*/ 0 60000 65536"/>
                <a:gd name="T18" fmla="*/ 0 60000 65536"/>
                <a:gd name="T19" fmla="*/ 0 60000 65536"/>
                <a:gd name="T20" fmla="*/ 0 60000 65536"/>
                <a:gd name="T21" fmla="*/ 0 w 13"/>
                <a:gd name="T22" fmla="*/ 0 h 8"/>
                <a:gd name="T23" fmla="*/ 13 w 13"/>
                <a:gd name="T24" fmla="*/ 8 h 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 h="8">
                  <a:moveTo>
                    <a:pt x="1" y="1"/>
                  </a:moveTo>
                  <a:lnTo>
                    <a:pt x="9" y="0"/>
                  </a:lnTo>
                  <a:lnTo>
                    <a:pt x="13" y="3"/>
                  </a:lnTo>
                  <a:lnTo>
                    <a:pt x="11" y="8"/>
                  </a:lnTo>
                  <a:lnTo>
                    <a:pt x="4" y="7"/>
                  </a:lnTo>
                  <a:lnTo>
                    <a:pt x="0" y="5"/>
                  </a:lnTo>
                  <a:lnTo>
                    <a:pt x="1"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6" name="Freeform 1139"/>
            <p:cNvSpPr>
              <a:spLocks/>
            </p:cNvSpPr>
            <p:nvPr/>
          </p:nvSpPr>
          <p:spPr bwMode="gray">
            <a:xfrm>
              <a:off x="6824700" y="4136908"/>
              <a:ext cx="26987" cy="65087"/>
            </a:xfrm>
            <a:custGeom>
              <a:avLst/>
              <a:gdLst>
                <a:gd name="T0" fmla="*/ 0 w 15"/>
                <a:gd name="T1" fmla="*/ 0 h 38"/>
                <a:gd name="T2" fmla="*/ 2147483647 w 15"/>
                <a:gd name="T3" fmla="*/ 2147483647 h 38"/>
                <a:gd name="T4" fmla="*/ 2147483647 w 15"/>
                <a:gd name="T5" fmla="*/ 2147483647 h 38"/>
                <a:gd name="T6" fmla="*/ 2147483647 w 15"/>
                <a:gd name="T7" fmla="*/ 2147483647 h 38"/>
                <a:gd name="T8" fmla="*/ 2147483647 w 15"/>
                <a:gd name="T9" fmla="*/ 2147483647 h 38"/>
                <a:gd name="T10" fmla="*/ 2147483647 w 15"/>
                <a:gd name="T11" fmla="*/ 2147483647 h 38"/>
                <a:gd name="T12" fmla="*/ 2147483647 w 15"/>
                <a:gd name="T13" fmla="*/ 2147483647 h 38"/>
                <a:gd name="T14" fmla="*/ 2147483647 w 15"/>
                <a:gd name="T15" fmla="*/ 2147483647 h 38"/>
                <a:gd name="T16" fmla="*/ 2147483647 w 15"/>
                <a:gd name="T17" fmla="*/ 2147483647 h 38"/>
                <a:gd name="T18" fmla="*/ 2147483647 w 15"/>
                <a:gd name="T19" fmla="*/ 2147483647 h 38"/>
                <a:gd name="T20" fmla="*/ 2147483647 w 15"/>
                <a:gd name="T21" fmla="*/ 2147483647 h 38"/>
                <a:gd name="T22" fmla="*/ 2147483647 w 15"/>
                <a:gd name="T23" fmla="*/ 2147483647 h 38"/>
                <a:gd name="T24" fmla="*/ 2147483647 w 15"/>
                <a:gd name="T25" fmla="*/ 2147483647 h 38"/>
                <a:gd name="T26" fmla="*/ 2147483647 w 15"/>
                <a:gd name="T27" fmla="*/ 2147483647 h 38"/>
                <a:gd name="T28" fmla="*/ 2147483647 w 15"/>
                <a:gd name="T29" fmla="*/ 2147483647 h 38"/>
                <a:gd name="T30" fmla="*/ 2147483647 w 15"/>
                <a:gd name="T31" fmla="*/ 2147483647 h 38"/>
                <a:gd name="T32" fmla="*/ 2147483647 w 15"/>
                <a:gd name="T33" fmla="*/ 2147483647 h 38"/>
                <a:gd name="T34" fmla="*/ 2147483647 w 15"/>
                <a:gd name="T35" fmla="*/ 2147483647 h 38"/>
                <a:gd name="T36" fmla="*/ 0 w 15"/>
                <a:gd name="T37" fmla="*/ 2147483647 h 38"/>
                <a:gd name="T38" fmla="*/ 2147483647 w 15"/>
                <a:gd name="T39" fmla="*/ 2147483647 h 38"/>
                <a:gd name="T40" fmla="*/ 0 w 15"/>
                <a:gd name="T41" fmla="*/ 0 h 38"/>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
                <a:gd name="T64" fmla="*/ 0 h 38"/>
                <a:gd name="T65" fmla="*/ 15 w 15"/>
                <a:gd name="T66" fmla="*/ 38 h 38"/>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 h="38">
                  <a:moveTo>
                    <a:pt x="0" y="0"/>
                  </a:moveTo>
                  <a:cubicBezTo>
                    <a:pt x="4" y="2"/>
                    <a:pt x="4" y="2"/>
                    <a:pt x="4" y="2"/>
                  </a:cubicBezTo>
                  <a:cubicBezTo>
                    <a:pt x="5" y="7"/>
                    <a:pt x="5" y="7"/>
                    <a:pt x="5" y="7"/>
                  </a:cubicBezTo>
                  <a:cubicBezTo>
                    <a:pt x="5" y="10"/>
                    <a:pt x="5" y="10"/>
                    <a:pt x="5" y="10"/>
                  </a:cubicBezTo>
                  <a:cubicBezTo>
                    <a:pt x="9" y="4"/>
                    <a:pt x="9" y="4"/>
                    <a:pt x="9" y="4"/>
                  </a:cubicBezTo>
                  <a:cubicBezTo>
                    <a:pt x="15" y="2"/>
                    <a:pt x="15" y="2"/>
                    <a:pt x="15" y="2"/>
                  </a:cubicBezTo>
                  <a:cubicBezTo>
                    <a:pt x="15" y="10"/>
                    <a:pt x="15" y="10"/>
                    <a:pt x="15" y="10"/>
                  </a:cubicBezTo>
                  <a:cubicBezTo>
                    <a:pt x="11" y="12"/>
                    <a:pt x="11" y="12"/>
                    <a:pt x="11" y="12"/>
                  </a:cubicBezTo>
                  <a:cubicBezTo>
                    <a:pt x="9" y="14"/>
                    <a:pt x="9" y="14"/>
                    <a:pt x="9" y="14"/>
                  </a:cubicBezTo>
                  <a:cubicBezTo>
                    <a:pt x="13" y="16"/>
                    <a:pt x="13" y="16"/>
                    <a:pt x="13" y="16"/>
                  </a:cubicBezTo>
                  <a:cubicBezTo>
                    <a:pt x="15" y="20"/>
                    <a:pt x="15" y="20"/>
                    <a:pt x="15" y="20"/>
                  </a:cubicBezTo>
                  <a:cubicBezTo>
                    <a:pt x="5" y="19"/>
                    <a:pt x="5" y="19"/>
                    <a:pt x="5" y="19"/>
                  </a:cubicBezTo>
                  <a:cubicBezTo>
                    <a:pt x="5" y="22"/>
                    <a:pt x="5" y="22"/>
                    <a:pt x="5" y="22"/>
                  </a:cubicBezTo>
                  <a:cubicBezTo>
                    <a:pt x="7" y="28"/>
                    <a:pt x="7" y="28"/>
                    <a:pt x="7" y="28"/>
                  </a:cubicBezTo>
                  <a:cubicBezTo>
                    <a:pt x="11" y="33"/>
                    <a:pt x="11" y="33"/>
                    <a:pt x="11" y="33"/>
                  </a:cubicBezTo>
                  <a:cubicBezTo>
                    <a:pt x="11" y="33"/>
                    <a:pt x="15" y="36"/>
                    <a:pt x="11" y="37"/>
                  </a:cubicBezTo>
                  <a:cubicBezTo>
                    <a:pt x="7" y="38"/>
                    <a:pt x="3" y="34"/>
                    <a:pt x="3" y="34"/>
                  </a:cubicBezTo>
                  <a:cubicBezTo>
                    <a:pt x="1" y="24"/>
                    <a:pt x="1" y="24"/>
                    <a:pt x="1" y="24"/>
                  </a:cubicBezTo>
                  <a:cubicBezTo>
                    <a:pt x="0" y="16"/>
                    <a:pt x="0" y="16"/>
                    <a:pt x="0" y="16"/>
                  </a:cubicBezTo>
                  <a:cubicBezTo>
                    <a:pt x="1" y="8"/>
                    <a:pt x="1" y="8"/>
                    <a:pt x="1" y="8"/>
                  </a:cubicBez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17" name="Freeform 1140"/>
            <p:cNvSpPr>
              <a:spLocks/>
            </p:cNvSpPr>
            <p:nvPr/>
          </p:nvSpPr>
          <p:spPr bwMode="gray">
            <a:xfrm>
              <a:off x="7110450" y="4232158"/>
              <a:ext cx="206376" cy="160337"/>
            </a:xfrm>
            <a:custGeom>
              <a:avLst/>
              <a:gdLst>
                <a:gd name="T0" fmla="*/ 0 w 115"/>
                <a:gd name="T1" fmla="*/ 0 h 97"/>
                <a:gd name="T2" fmla="*/ 10 w 115"/>
                <a:gd name="T3" fmla="*/ 3 h 97"/>
                <a:gd name="T4" fmla="*/ 24 w 115"/>
                <a:gd name="T5" fmla="*/ 8 h 97"/>
                <a:gd name="T6" fmla="*/ 38 w 115"/>
                <a:gd name="T7" fmla="*/ 13 h 97"/>
                <a:gd name="T8" fmla="*/ 49 w 115"/>
                <a:gd name="T9" fmla="*/ 21 h 97"/>
                <a:gd name="T10" fmla="*/ 56 w 115"/>
                <a:gd name="T11" fmla="*/ 29 h 97"/>
                <a:gd name="T12" fmla="*/ 63 w 115"/>
                <a:gd name="T13" fmla="*/ 33 h 97"/>
                <a:gd name="T14" fmla="*/ 74 w 115"/>
                <a:gd name="T15" fmla="*/ 39 h 97"/>
                <a:gd name="T16" fmla="*/ 80 w 115"/>
                <a:gd name="T17" fmla="*/ 43 h 97"/>
                <a:gd name="T18" fmla="*/ 81 w 115"/>
                <a:gd name="T19" fmla="*/ 49 h 97"/>
                <a:gd name="T20" fmla="*/ 70 w 115"/>
                <a:gd name="T21" fmla="*/ 49 h 97"/>
                <a:gd name="T22" fmla="*/ 74 w 115"/>
                <a:gd name="T23" fmla="*/ 55 h 97"/>
                <a:gd name="T24" fmla="*/ 82 w 115"/>
                <a:gd name="T25" fmla="*/ 65 h 97"/>
                <a:gd name="T26" fmla="*/ 93 w 115"/>
                <a:gd name="T27" fmla="*/ 77 h 97"/>
                <a:gd name="T28" fmla="*/ 98 w 115"/>
                <a:gd name="T29" fmla="*/ 79 h 97"/>
                <a:gd name="T30" fmla="*/ 104 w 115"/>
                <a:gd name="T31" fmla="*/ 85 h 97"/>
                <a:gd name="T32" fmla="*/ 115 w 115"/>
                <a:gd name="T33" fmla="*/ 93 h 97"/>
                <a:gd name="T34" fmla="*/ 114 w 115"/>
                <a:gd name="T35" fmla="*/ 97 h 97"/>
                <a:gd name="T36" fmla="*/ 102 w 115"/>
                <a:gd name="T37" fmla="*/ 92 h 97"/>
                <a:gd name="T38" fmla="*/ 93 w 115"/>
                <a:gd name="T39" fmla="*/ 89 h 97"/>
                <a:gd name="T40" fmla="*/ 78 w 115"/>
                <a:gd name="T41" fmla="*/ 88 h 97"/>
                <a:gd name="T42" fmla="*/ 71 w 115"/>
                <a:gd name="T43" fmla="*/ 79 h 97"/>
                <a:gd name="T44" fmla="*/ 63 w 115"/>
                <a:gd name="T45" fmla="*/ 69 h 97"/>
                <a:gd name="T46" fmla="*/ 54 w 115"/>
                <a:gd name="T47" fmla="*/ 63 h 97"/>
                <a:gd name="T48" fmla="*/ 45 w 115"/>
                <a:gd name="T49" fmla="*/ 57 h 97"/>
                <a:gd name="T50" fmla="*/ 34 w 115"/>
                <a:gd name="T51" fmla="*/ 53 h 97"/>
                <a:gd name="T52" fmla="*/ 34 w 115"/>
                <a:gd name="T53" fmla="*/ 60 h 97"/>
                <a:gd name="T54" fmla="*/ 32 w 115"/>
                <a:gd name="T55" fmla="*/ 65 h 97"/>
                <a:gd name="T56" fmla="*/ 22 w 115"/>
                <a:gd name="T57" fmla="*/ 66 h 97"/>
                <a:gd name="T58" fmla="*/ 22 w 115"/>
                <a:gd name="T59" fmla="*/ 71 h 97"/>
                <a:gd name="T60" fmla="*/ 28 w 115"/>
                <a:gd name="T61" fmla="*/ 75 h 97"/>
                <a:gd name="T62" fmla="*/ 24 w 115"/>
                <a:gd name="T63" fmla="*/ 79 h 97"/>
                <a:gd name="T64" fmla="*/ 13 w 115"/>
                <a:gd name="T65" fmla="*/ 76 h 97"/>
                <a:gd name="T66" fmla="*/ 7 w 115"/>
                <a:gd name="T67" fmla="*/ 76 h 97"/>
                <a:gd name="T68" fmla="*/ 0 w 115"/>
                <a:gd name="T69" fmla="*/ 76 h 97"/>
                <a:gd name="T70" fmla="*/ 0 w 115"/>
                <a:gd name="T71" fmla="*/ 0 h 9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5"/>
                <a:gd name="T109" fmla="*/ 0 h 97"/>
                <a:gd name="T110" fmla="*/ 115 w 115"/>
                <a:gd name="T111" fmla="*/ 97 h 9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5" h="97">
                  <a:moveTo>
                    <a:pt x="0" y="0"/>
                  </a:moveTo>
                  <a:cubicBezTo>
                    <a:pt x="10" y="3"/>
                    <a:pt x="10" y="3"/>
                    <a:pt x="10" y="3"/>
                  </a:cubicBezTo>
                  <a:cubicBezTo>
                    <a:pt x="24" y="8"/>
                    <a:pt x="24" y="8"/>
                    <a:pt x="24" y="8"/>
                  </a:cubicBezTo>
                  <a:cubicBezTo>
                    <a:pt x="38" y="13"/>
                    <a:pt x="38" y="13"/>
                    <a:pt x="38" y="13"/>
                  </a:cubicBezTo>
                  <a:cubicBezTo>
                    <a:pt x="49" y="21"/>
                    <a:pt x="49" y="21"/>
                    <a:pt x="49" y="21"/>
                  </a:cubicBezTo>
                  <a:cubicBezTo>
                    <a:pt x="56" y="29"/>
                    <a:pt x="56" y="29"/>
                    <a:pt x="56" y="29"/>
                  </a:cubicBezTo>
                  <a:cubicBezTo>
                    <a:pt x="63" y="33"/>
                    <a:pt x="63" y="33"/>
                    <a:pt x="63" y="33"/>
                  </a:cubicBezTo>
                  <a:cubicBezTo>
                    <a:pt x="74" y="39"/>
                    <a:pt x="74" y="39"/>
                    <a:pt x="74" y="39"/>
                  </a:cubicBezTo>
                  <a:cubicBezTo>
                    <a:pt x="80" y="43"/>
                    <a:pt x="80" y="43"/>
                    <a:pt x="80" y="43"/>
                  </a:cubicBezTo>
                  <a:cubicBezTo>
                    <a:pt x="80" y="43"/>
                    <a:pt x="84" y="49"/>
                    <a:pt x="81" y="49"/>
                  </a:cubicBezTo>
                  <a:cubicBezTo>
                    <a:pt x="78" y="49"/>
                    <a:pt x="70" y="49"/>
                    <a:pt x="70" y="49"/>
                  </a:cubicBezTo>
                  <a:cubicBezTo>
                    <a:pt x="74" y="55"/>
                    <a:pt x="74" y="55"/>
                    <a:pt x="74" y="55"/>
                  </a:cubicBezTo>
                  <a:cubicBezTo>
                    <a:pt x="82" y="65"/>
                    <a:pt x="82" y="65"/>
                    <a:pt x="82" y="65"/>
                  </a:cubicBezTo>
                  <a:cubicBezTo>
                    <a:pt x="93" y="77"/>
                    <a:pt x="93" y="77"/>
                    <a:pt x="93" y="77"/>
                  </a:cubicBezTo>
                  <a:cubicBezTo>
                    <a:pt x="98" y="79"/>
                    <a:pt x="98" y="79"/>
                    <a:pt x="98" y="79"/>
                  </a:cubicBezTo>
                  <a:cubicBezTo>
                    <a:pt x="104" y="85"/>
                    <a:pt x="104" y="85"/>
                    <a:pt x="104" y="85"/>
                  </a:cubicBezTo>
                  <a:cubicBezTo>
                    <a:pt x="115" y="93"/>
                    <a:pt x="115" y="93"/>
                    <a:pt x="115" y="93"/>
                  </a:cubicBezTo>
                  <a:cubicBezTo>
                    <a:pt x="114" y="97"/>
                    <a:pt x="114" y="97"/>
                    <a:pt x="114" y="97"/>
                  </a:cubicBezTo>
                  <a:cubicBezTo>
                    <a:pt x="102" y="92"/>
                    <a:pt x="102" y="92"/>
                    <a:pt x="102" y="92"/>
                  </a:cubicBezTo>
                  <a:cubicBezTo>
                    <a:pt x="93" y="89"/>
                    <a:pt x="93" y="89"/>
                    <a:pt x="93" y="89"/>
                  </a:cubicBezTo>
                  <a:cubicBezTo>
                    <a:pt x="78" y="88"/>
                    <a:pt x="78" y="88"/>
                    <a:pt x="78" y="88"/>
                  </a:cubicBezTo>
                  <a:cubicBezTo>
                    <a:pt x="71" y="79"/>
                    <a:pt x="71" y="79"/>
                    <a:pt x="71" y="79"/>
                  </a:cubicBezTo>
                  <a:cubicBezTo>
                    <a:pt x="63" y="69"/>
                    <a:pt x="63" y="69"/>
                    <a:pt x="63" y="69"/>
                  </a:cubicBezTo>
                  <a:cubicBezTo>
                    <a:pt x="54" y="63"/>
                    <a:pt x="54" y="63"/>
                    <a:pt x="54" y="63"/>
                  </a:cubicBezTo>
                  <a:cubicBezTo>
                    <a:pt x="45" y="57"/>
                    <a:pt x="45" y="57"/>
                    <a:pt x="45" y="57"/>
                  </a:cubicBezTo>
                  <a:cubicBezTo>
                    <a:pt x="34" y="53"/>
                    <a:pt x="34" y="53"/>
                    <a:pt x="34" y="53"/>
                  </a:cubicBezTo>
                  <a:cubicBezTo>
                    <a:pt x="34" y="60"/>
                    <a:pt x="34" y="60"/>
                    <a:pt x="34" y="60"/>
                  </a:cubicBezTo>
                  <a:cubicBezTo>
                    <a:pt x="32" y="65"/>
                    <a:pt x="32" y="65"/>
                    <a:pt x="32" y="65"/>
                  </a:cubicBezTo>
                  <a:cubicBezTo>
                    <a:pt x="22" y="66"/>
                    <a:pt x="22" y="66"/>
                    <a:pt x="22" y="66"/>
                  </a:cubicBezTo>
                  <a:cubicBezTo>
                    <a:pt x="22" y="71"/>
                    <a:pt x="22" y="71"/>
                    <a:pt x="22" y="71"/>
                  </a:cubicBezTo>
                  <a:cubicBezTo>
                    <a:pt x="28" y="75"/>
                    <a:pt x="28" y="75"/>
                    <a:pt x="28" y="75"/>
                  </a:cubicBezTo>
                  <a:cubicBezTo>
                    <a:pt x="24" y="79"/>
                    <a:pt x="24" y="79"/>
                    <a:pt x="24" y="79"/>
                  </a:cubicBezTo>
                  <a:cubicBezTo>
                    <a:pt x="13" y="76"/>
                    <a:pt x="13" y="76"/>
                    <a:pt x="13" y="76"/>
                  </a:cubicBezTo>
                  <a:cubicBezTo>
                    <a:pt x="7" y="76"/>
                    <a:pt x="7" y="76"/>
                    <a:pt x="7" y="76"/>
                  </a:cubicBezTo>
                  <a:cubicBezTo>
                    <a:pt x="0" y="76"/>
                    <a:pt x="0" y="76"/>
                    <a:pt x="0" y="76"/>
                  </a:cubicBez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18" name="Freeform 1141"/>
            <p:cNvSpPr>
              <a:spLocks/>
            </p:cNvSpPr>
            <p:nvPr/>
          </p:nvSpPr>
          <p:spPr bwMode="gray">
            <a:xfrm>
              <a:off x="7277137" y="4260733"/>
              <a:ext cx="74613" cy="44450"/>
            </a:xfrm>
            <a:custGeom>
              <a:avLst/>
              <a:gdLst>
                <a:gd name="T0" fmla="*/ 0 w 44"/>
                <a:gd name="T1" fmla="*/ 15 h 26"/>
                <a:gd name="T2" fmla="*/ 11 w 44"/>
                <a:gd name="T3" fmla="*/ 16 h 26"/>
                <a:gd name="T4" fmla="*/ 26 w 44"/>
                <a:gd name="T5" fmla="*/ 16 h 26"/>
                <a:gd name="T6" fmla="*/ 31 w 44"/>
                <a:gd name="T7" fmla="*/ 10 h 26"/>
                <a:gd name="T8" fmla="*/ 38 w 44"/>
                <a:gd name="T9" fmla="*/ 3 h 26"/>
                <a:gd name="T10" fmla="*/ 43 w 44"/>
                <a:gd name="T11" fmla="*/ 0 h 26"/>
                <a:gd name="T12" fmla="*/ 44 w 44"/>
                <a:gd name="T13" fmla="*/ 6 h 26"/>
                <a:gd name="T14" fmla="*/ 41 w 44"/>
                <a:gd name="T15" fmla="*/ 12 h 26"/>
                <a:gd name="T16" fmla="*/ 35 w 44"/>
                <a:gd name="T17" fmla="*/ 16 h 26"/>
                <a:gd name="T18" fmla="*/ 29 w 44"/>
                <a:gd name="T19" fmla="*/ 20 h 26"/>
                <a:gd name="T20" fmla="*/ 24 w 44"/>
                <a:gd name="T21" fmla="*/ 25 h 26"/>
                <a:gd name="T22" fmla="*/ 16 w 44"/>
                <a:gd name="T23" fmla="*/ 26 h 26"/>
                <a:gd name="T24" fmla="*/ 6 w 44"/>
                <a:gd name="T25" fmla="*/ 22 h 26"/>
                <a:gd name="T26" fmla="*/ 2 w 44"/>
                <a:gd name="T27" fmla="*/ 20 h 26"/>
                <a:gd name="T28" fmla="*/ 0 w 44"/>
                <a:gd name="T29" fmla="*/ 15 h 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4"/>
                <a:gd name="T46" fmla="*/ 0 h 26"/>
                <a:gd name="T47" fmla="*/ 44 w 44"/>
                <a:gd name="T48" fmla="*/ 26 h 2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4" h="26">
                  <a:moveTo>
                    <a:pt x="0" y="15"/>
                  </a:moveTo>
                  <a:lnTo>
                    <a:pt x="11" y="16"/>
                  </a:lnTo>
                  <a:lnTo>
                    <a:pt x="26" y="16"/>
                  </a:lnTo>
                  <a:lnTo>
                    <a:pt x="31" y="10"/>
                  </a:lnTo>
                  <a:lnTo>
                    <a:pt x="38" y="3"/>
                  </a:lnTo>
                  <a:lnTo>
                    <a:pt x="43" y="0"/>
                  </a:lnTo>
                  <a:lnTo>
                    <a:pt x="44" y="6"/>
                  </a:lnTo>
                  <a:lnTo>
                    <a:pt x="41" y="12"/>
                  </a:lnTo>
                  <a:lnTo>
                    <a:pt x="35" y="16"/>
                  </a:lnTo>
                  <a:lnTo>
                    <a:pt x="29" y="20"/>
                  </a:lnTo>
                  <a:lnTo>
                    <a:pt x="24" y="25"/>
                  </a:lnTo>
                  <a:lnTo>
                    <a:pt x="16" y="26"/>
                  </a:lnTo>
                  <a:lnTo>
                    <a:pt x="6" y="22"/>
                  </a:lnTo>
                  <a:lnTo>
                    <a:pt x="2" y="20"/>
                  </a:lnTo>
                  <a:lnTo>
                    <a:pt x="0" y="1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19" name="Freeform 1142"/>
            <p:cNvSpPr>
              <a:spLocks/>
            </p:cNvSpPr>
            <p:nvPr/>
          </p:nvSpPr>
          <p:spPr bwMode="gray">
            <a:xfrm>
              <a:off x="7399374" y="4281370"/>
              <a:ext cx="31750" cy="36513"/>
            </a:xfrm>
            <a:custGeom>
              <a:avLst/>
              <a:gdLst>
                <a:gd name="T0" fmla="*/ 0 w 16"/>
                <a:gd name="T1" fmla="*/ 0 h 20"/>
                <a:gd name="T2" fmla="*/ 8 w 16"/>
                <a:gd name="T3" fmla="*/ 4 h 20"/>
                <a:gd name="T4" fmla="*/ 14 w 16"/>
                <a:gd name="T5" fmla="*/ 12 h 20"/>
                <a:gd name="T6" fmla="*/ 16 w 16"/>
                <a:gd name="T7" fmla="*/ 20 h 20"/>
                <a:gd name="T8" fmla="*/ 8 w 16"/>
                <a:gd name="T9" fmla="*/ 16 h 20"/>
                <a:gd name="T10" fmla="*/ 5 w 16"/>
                <a:gd name="T11" fmla="*/ 9 h 20"/>
                <a:gd name="T12" fmla="*/ 1 w 16"/>
                <a:gd name="T13" fmla="*/ 5 h 20"/>
                <a:gd name="T14" fmla="*/ 0 w 16"/>
                <a:gd name="T15" fmla="*/ 0 h 20"/>
                <a:gd name="T16" fmla="*/ 0 60000 65536"/>
                <a:gd name="T17" fmla="*/ 0 60000 65536"/>
                <a:gd name="T18" fmla="*/ 0 60000 65536"/>
                <a:gd name="T19" fmla="*/ 0 60000 65536"/>
                <a:gd name="T20" fmla="*/ 0 60000 65536"/>
                <a:gd name="T21" fmla="*/ 0 60000 65536"/>
                <a:gd name="T22" fmla="*/ 0 60000 65536"/>
                <a:gd name="T23" fmla="*/ 0 60000 65536"/>
                <a:gd name="T24" fmla="*/ 0 w 16"/>
                <a:gd name="T25" fmla="*/ 0 h 20"/>
                <a:gd name="T26" fmla="*/ 16 w 16"/>
                <a:gd name="T27" fmla="*/ 20 h 2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 h="20">
                  <a:moveTo>
                    <a:pt x="0" y="0"/>
                  </a:moveTo>
                  <a:lnTo>
                    <a:pt x="8" y="4"/>
                  </a:lnTo>
                  <a:lnTo>
                    <a:pt x="14" y="12"/>
                  </a:lnTo>
                  <a:lnTo>
                    <a:pt x="16" y="20"/>
                  </a:lnTo>
                  <a:lnTo>
                    <a:pt x="8" y="16"/>
                  </a:lnTo>
                  <a:lnTo>
                    <a:pt x="5" y="9"/>
                  </a:lnTo>
                  <a:lnTo>
                    <a:pt x="1" y="5"/>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0" name="Freeform 1143"/>
            <p:cNvSpPr>
              <a:spLocks/>
            </p:cNvSpPr>
            <p:nvPr/>
          </p:nvSpPr>
          <p:spPr bwMode="gray">
            <a:xfrm>
              <a:off x="7327936" y="4235333"/>
              <a:ext cx="44450" cy="38100"/>
            </a:xfrm>
            <a:custGeom>
              <a:avLst/>
              <a:gdLst>
                <a:gd name="T0" fmla="*/ 0 w 26"/>
                <a:gd name="T1" fmla="*/ 0 h 22"/>
                <a:gd name="T2" fmla="*/ 8 w 26"/>
                <a:gd name="T3" fmla="*/ 6 h 22"/>
                <a:gd name="T4" fmla="*/ 15 w 26"/>
                <a:gd name="T5" fmla="*/ 9 h 22"/>
                <a:gd name="T6" fmla="*/ 19 w 26"/>
                <a:gd name="T7" fmla="*/ 16 h 22"/>
                <a:gd name="T8" fmla="*/ 22 w 26"/>
                <a:gd name="T9" fmla="*/ 22 h 22"/>
                <a:gd name="T10" fmla="*/ 26 w 26"/>
                <a:gd name="T11" fmla="*/ 19 h 22"/>
                <a:gd name="T12" fmla="*/ 24 w 26"/>
                <a:gd name="T13" fmla="*/ 14 h 22"/>
                <a:gd name="T14" fmla="*/ 16 w 26"/>
                <a:gd name="T15" fmla="*/ 6 h 22"/>
                <a:gd name="T16" fmla="*/ 7 w 26"/>
                <a:gd name="T17" fmla="*/ 2 h 22"/>
                <a:gd name="T18" fmla="*/ 0 w 26"/>
                <a:gd name="T19" fmla="*/ 0 h 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
                <a:gd name="T31" fmla="*/ 0 h 22"/>
                <a:gd name="T32" fmla="*/ 26 w 26"/>
                <a:gd name="T33" fmla="*/ 22 h 2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 h="22">
                  <a:moveTo>
                    <a:pt x="0" y="0"/>
                  </a:moveTo>
                  <a:lnTo>
                    <a:pt x="8" y="6"/>
                  </a:lnTo>
                  <a:lnTo>
                    <a:pt x="15" y="9"/>
                  </a:lnTo>
                  <a:lnTo>
                    <a:pt x="19" y="16"/>
                  </a:lnTo>
                  <a:lnTo>
                    <a:pt x="22" y="22"/>
                  </a:lnTo>
                  <a:lnTo>
                    <a:pt x="26" y="19"/>
                  </a:lnTo>
                  <a:lnTo>
                    <a:pt x="24" y="14"/>
                  </a:lnTo>
                  <a:lnTo>
                    <a:pt x="16" y="6"/>
                  </a:lnTo>
                  <a:lnTo>
                    <a:pt x="7" y="2"/>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7" name="Freeform 1150"/>
            <p:cNvSpPr>
              <a:spLocks/>
            </p:cNvSpPr>
            <p:nvPr/>
          </p:nvSpPr>
          <p:spPr bwMode="gray">
            <a:xfrm>
              <a:off x="7189825" y="5025908"/>
              <a:ext cx="79375" cy="69850"/>
            </a:xfrm>
            <a:custGeom>
              <a:avLst/>
              <a:gdLst>
                <a:gd name="T0" fmla="*/ 1 w 44"/>
                <a:gd name="T1" fmla="*/ 0 h 42"/>
                <a:gd name="T2" fmla="*/ 9 w 44"/>
                <a:gd name="T3" fmla="*/ 4 h 42"/>
                <a:gd name="T4" fmla="*/ 19 w 44"/>
                <a:gd name="T5" fmla="*/ 9 h 42"/>
                <a:gd name="T6" fmla="*/ 29 w 44"/>
                <a:gd name="T7" fmla="*/ 6 h 42"/>
                <a:gd name="T8" fmla="*/ 39 w 44"/>
                <a:gd name="T9" fmla="*/ 5 h 42"/>
                <a:gd name="T10" fmla="*/ 44 w 44"/>
                <a:gd name="T11" fmla="*/ 6 h 42"/>
                <a:gd name="T12" fmla="*/ 43 w 44"/>
                <a:gd name="T13" fmla="*/ 19 h 42"/>
                <a:gd name="T14" fmla="*/ 40 w 44"/>
                <a:gd name="T15" fmla="*/ 26 h 42"/>
                <a:gd name="T16" fmla="*/ 38 w 44"/>
                <a:gd name="T17" fmla="*/ 31 h 42"/>
                <a:gd name="T18" fmla="*/ 35 w 44"/>
                <a:gd name="T19" fmla="*/ 34 h 42"/>
                <a:gd name="T20" fmla="*/ 31 w 44"/>
                <a:gd name="T21" fmla="*/ 34 h 42"/>
                <a:gd name="T22" fmla="*/ 29 w 44"/>
                <a:gd name="T23" fmla="*/ 37 h 42"/>
                <a:gd name="T24" fmla="*/ 24 w 44"/>
                <a:gd name="T25" fmla="*/ 42 h 42"/>
                <a:gd name="T26" fmla="*/ 18 w 44"/>
                <a:gd name="T27" fmla="*/ 41 h 42"/>
                <a:gd name="T28" fmla="*/ 11 w 44"/>
                <a:gd name="T29" fmla="*/ 35 h 42"/>
                <a:gd name="T30" fmla="*/ 7 w 44"/>
                <a:gd name="T31" fmla="*/ 29 h 42"/>
                <a:gd name="T32" fmla="*/ 9 w 44"/>
                <a:gd name="T33" fmla="*/ 20 h 42"/>
                <a:gd name="T34" fmla="*/ 5 w 44"/>
                <a:gd name="T35" fmla="*/ 13 h 42"/>
                <a:gd name="T36" fmla="*/ 0 w 44"/>
                <a:gd name="T37" fmla="*/ 8 h 42"/>
                <a:gd name="T38" fmla="*/ 1 w 44"/>
                <a:gd name="T39" fmla="*/ 0 h 4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4"/>
                <a:gd name="T61" fmla="*/ 0 h 42"/>
                <a:gd name="T62" fmla="*/ 44 w 44"/>
                <a:gd name="T63" fmla="*/ 42 h 4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4" h="42">
                  <a:moveTo>
                    <a:pt x="1" y="0"/>
                  </a:moveTo>
                  <a:lnTo>
                    <a:pt x="9" y="4"/>
                  </a:lnTo>
                  <a:lnTo>
                    <a:pt x="19" y="9"/>
                  </a:lnTo>
                  <a:lnTo>
                    <a:pt x="29" y="6"/>
                  </a:lnTo>
                  <a:lnTo>
                    <a:pt x="39" y="5"/>
                  </a:lnTo>
                  <a:lnTo>
                    <a:pt x="44" y="6"/>
                  </a:lnTo>
                  <a:lnTo>
                    <a:pt x="43" y="19"/>
                  </a:lnTo>
                  <a:lnTo>
                    <a:pt x="40" y="26"/>
                  </a:lnTo>
                  <a:lnTo>
                    <a:pt x="38" y="31"/>
                  </a:lnTo>
                  <a:lnTo>
                    <a:pt x="35" y="34"/>
                  </a:lnTo>
                  <a:lnTo>
                    <a:pt x="31" y="34"/>
                  </a:lnTo>
                  <a:lnTo>
                    <a:pt x="29" y="37"/>
                  </a:lnTo>
                  <a:lnTo>
                    <a:pt x="24" y="42"/>
                  </a:lnTo>
                  <a:lnTo>
                    <a:pt x="18" y="41"/>
                  </a:lnTo>
                  <a:lnTo>
                    <a:pt x="11" y="35"/>
                  </a:lnTo>
                  <a:lnTo>
                    <a:pt x="7" y="29"/>
                  </a:lnTo>
                  <a:lnTo>
                    <a:pt x="9" y="20"/>
                  </a:lnTo>
                  <a:lnTo>
                    <a:pt x="5" y="13"/>
                  </a:lnTo>
                  <a:lnTo>
                    <a:pt x="0" y="8"/>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8" name="Freeform 1151"/>
            <p:cNvSpPr>
              <a:spLocks/>
            </p:cNvSpPr>
            <p:nvPr/>
          </p:nvSpPr>
          <p:spPr bwMode="gray">
            <a:xfrm>
              <a:off x="6518312" y="4392495"/>
              <a:ext cx="857250" cy="592138"/>
            </a:xfrm>
            <a:custGeom>
              <a:avLst/>
              <a:gdLst>
                <a:gd name="T0" fmla="*/ 230 w 478"/>
                <a:gd name="T1" fmla="*/ 14 h 356"/>
                <a:gd name="T2" fmla="*/ 230 w 478"/>
                <a:gd name="T3" fmla="*/ 2 h 356"/>
                <a:gd name="T4" fmla="*/ 254 w 478"/>
                <a:gd name="T5" fmla="*/ 14 h 356"/>
                <a:gd name="T6" fmla="*/ 270 w 478"/>
                <a:gd name="T7" fmla="*/ 17 h 356"/>
                <a:gd name="T8" fmla="*/ 278 w 478"/>
                <a:gd name="T9" fmla="*/ 22 h 356"/>
                <a:gd name="T10" fmla="*/ 263 w 478"/>
                <a:gd name="T11" fmla="*/ 40 h 356"/>
                <a:gd name="T12" fmla="*/ 278 w 478"/>
                <a:gd name="T13" fmla="*/ 58 h 356"/>
                <a:gd name="T14" fmla="*/ 310 w 478"/>
                <a:gd name="T15" fmla="*/ 76 h 356"/>
                <a:gd name="T16" fmla="*/ 337 w 478"/>
                <a:gd name="T17" fmla="*/ 63 h 356"/>
                <a:gd name="T18" fmla="*/ 340 w 478"/>
                <a:gd name="T19" fmla="*/ 16 h 356"/>
                <a:gd name="T20" fmla="*/ 352 w 478"/>
                <a:gd name="T21" fmla="*/ 4 h 356"/>
                <a:gd name="T22" fmla="*/ 362 w 478"/>
                <a:gd name="T23" fmla="*/ 40 h 356"/>
                <a:gd name="T24" fmla="*/ 382 w 478"/>
                <a:gd name="T25" fmla="*/ 53 h 356"/>
                <a:gd name="T26" fmla="*/ 390 w 478"/>
                <a:gd name="T27" fmla="*/ 76 h 356"/>
                <a:gd name="T28" fmla="*/ 397 w 478"/>
                <a:gd name="T29" fmla="*/ 100 h 356"/>
                <a:gd name="T30" fmla="*/ 424 w 478"/>
                <a:gd name="T31" fmla="*/ 120 h 356"/>
                <a:gd name="T32" fmla="*/ 435 w 478"/>
                <a:gd name="T33" fmla="*/ 140 h 356"/>
                <a:gd name="T34" fmla="*/ 458 w 478"/>
                <a:gd name="T35" fmla="*/ 160 h 356"/>
                <a:gd name="T36" fmla="*/ 474 w 478"/>
                <a:gd name="T37" fmla="*/ 190 h 356"/>
                <a:gd name="T38" fmla="*/ 478 w 478"/>
                <a:gd name="T39" fmla="*/ 224 h 356"/>
                <a:gd name="T40" fmla="*/ 467 w 478"/>
                <a:gd name="T41" fmla="*/ 267 h 356"/>
                <a:gd name="T42" fmla="*/ 445 w 478"/>
                <a:gd name="T43" fmla="*/ 301 h 356"/>
                <a:gd name="T44" fmla="*/ 436 w 478"/>
                <a:gd name="T45" fmla="*/ 336 h 356"/>
                <a:gd name="T46" fmla="*/ 412 w 478"/>
                <a:gd name="T47" fmla="*/ 338 h 356"/>
                <a:gd name="T48" fmla="*/ 394 w 478"/>
                <a:gd name="T49" fmla="*/ 356 h 356"/>
                <a:gd name="T50" fmla="*/ 378 w 478"/>
                <a:gd name="T51" fmla="*/ 342 h 356"/>
                <a:gd name="T52" fmla="*/ 354 w 478"/>
                <a:gd name="T53" fmla="*/ 351 h 356"/>
                <a:gd name="T54" fmla="*/ 327 w 478"/>
                <a:gd name="T55" fmla="*/ 346 h 356"/>
                <a:gd name="T56" fmla="*/ 318 w 478"/>
                <a:gd name="T57" fmla="*/ 325 h 356"/>
                <a:gd name="T58" fmla="*/ 300 w 478"/>
                <a:gd name="T59" fmla="*/ 311 h 356"/>
                <a:gd name="T60" fmla="*/ 298 w 478"/>
                <a:gd name="T61" fmla="*/ 294 h 356"/>
                <a:gd name="T62" fmla="*/ 288 w 478"/>
                <a:gd name="T63" fmla="*/ 290 h 356"/>
                <a:gd name="T64" fmla="*/ 292 w 478"/>
                <a:gd name="T65" fmla="*/ 274 h 356"/>
                <a:gd name="T66" fmla="*/ 273 w 478"/>
                <a:gd name="T67" fmla="*/ 295 h 356"/>
                <a:gd name="T68" fmla="*/ 261 w 478"/>
                <a:gd name="T69" fmla="*/ 288 h 356"/>
                <a:gd name="T70" fmla="*/ 245 w 478"/>
                <a:gd name="T71" fmla="*/ 268 h 356"/>
                <a:gd name="T72" fmla="*/ 184 w 478"/>
                <a:gd name="T73" fmla="*/ 260 h 356"/>
                <a:gd name="T74" fmla="*/ 138 w 478"/>
                <a:gd name="T75" fmla="*/ 275 h 356"/>
                <a:gd name="T76" fmla="*/ 123 w 478"/>
                <a:gd name="T77" fmla="*/ 289 h 356"/>
                <a:gd name="T78" fmla="*/ 67 w 478"/>
                <a:gd name="T79" fmla="*/ 294 h 356"/>
                <a:gd name="T80" fmla="*/ 32 w 478"/>
                <a:gd name="T81" fmla="*/ 298 h 356"/>
                <a:gd name="T82" fmla="*/ 30 w 478"/>
                <a:gd name="T83" fmla="*/ 283 h 356"/>
                <a:gd name="T84" fmla="*/ 23 w 478"/>
                <a:gd name="T85" fmla="*/ 246 h 356"/>
                <a:gd name="T86" fmla="*/ 7 w 478"/>
                <a:gd name="T87" fmla="*/ 197 h 356"/>
                <a:gd name="T88" fmla="*/ 5 w 478"/>
                <a:gd name="T89" fmla="*/ 186 h 356"/>
                <a:gd name="T90" fmla="*/ 14 w 478"/>
                <a:gd name="T91" fmla="*/ 182 h 356"/>
                <a:gd name="T92" fmla="*/ 4 w 478"/>
                <a:gd name="T93" fmla="*/ 152 h 356"/>
                <a:gd name="T94" fmla="*/ 15 w 478"/>
                <a:gd name="T95" fmla="*/ 139 h 356"/>
                <a:gd name="T96" fmla="*/ 36 w 478"/>
                <a:gd name="T97" fmla="*/ 122 h 356"/>
                <a:gd name="T98" fmla="*/ 82 w 478"/>
                <a:gd name="T99" fmla="*/ 109 h 356"/>
                <a:gd name="T100" fmla="*/ 106 w 478"/>
                <a:gd name="T101" fmla="*/ 80 h 356"/>
                <a:gd name="T102" fmla="*/ 119 w 478"/>
                <a:gd name="T103" fmla="*/ 74 h 356"/>
                <a:gd name="T104" fmla="*/ 125 w 478"/>
                <a:gd name="T105" fmla="*/ 63 h 356"/>
                <a:gd name="T106" fmla="*/ 136 w 478"/>
                <a:gd name="T107" fmla="*/ 54 h 356"/>
                <a:gd name="T108" fmla="*/ 153 w 478"/>
                <a:gd name="T109" fmla="*/ 44 h 356"/>
                <a:gd name="T110" fmla="*/ 177 w 478"/>
                <a:gd name="T111" fmla="*/ 45 h 356"/>
                <a:gd name="T112" fmla="*/ 196 w 478"/>
                <a:gd name="T113" fmla="*/ 46 h 356"/>
                <a:gd name="T114" fmla="*/ 205 w 478"/>
                <a:gd name="T115" fmla="*/ 21 h 35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78"/>
                <a:gd name="T175" fmla="*/ 0 h 356"/>
                <a:gd name="T176" fmla="*/ 478 w 478"/>
                <a:gd name="T177" fmla="*/ 356 h 35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78" h="356">
                  <a:moveTo>
                    <a:pt x="214" y="14"/>
                  </a:moveTo>
                  <a:cubicBezTo>
                    <a:pt x="222" y="16"/>
                    <a:pt x="222" y="16"/>
                    <a:pt x="222" y="16"/>
                  </a:cubicBezTo>
                  <a:cubicBezTo>
                    <a:pt x="230" y="14"/>
                    <a:pt x="230" y="14"/>
                    <a:pt x="230" y="14"/>
                  </a:cubicBezTo>
                  <a:cubicBezTo>
                    <a:pt x="232" y="8"/>
                    <a:pt x="232" y="8"/>
                    <a:pt x="232" y="8"/>
                  </a:cubicBezTo>
                  <a:cubicBezTo>
                    <a:pt x="226" y="5"/>
                    <a:pt x="226" y="5"/>
                    <a:pt x="226" y="5"/>
                  </a:cubicBezTo>
                  <a:cubicBezTo>
                    <a:pt x="230" y="2"/>
                    <a:pt x="230" y="2"/>
                    <a:pt x="230" y="2"/>
                  </a:cubicBezTo>
                  <a:cubicBezTo>
                    <a:pt x="240" y="7"/>
                    <a:pt x="240" y="7"/>
                    <a:pt x="240" y="7"/>
                  </a:cubicBezTo>
                  <a:cubicBezTo>
                    <a:pt x="247" y="11"/>
                    <a:pt x="247" y="11"/>
                    <a:pt x="247" y="11"/>
                  </a:cubicBezTo>
                  <a:cubicBezTo>
                    <a:pt x="254" y="14"/>
                    <a:pt x="254" y="14"/>
                    <a:pt x="254" y="14"/>
                  </a:cubicBezTo>
                  <a:cubicBezTo>
                    <a:pt x="260" y="14"/>
                    <a:pt x="260" y="14"/>
                    <a:pt x="260" y="14"/>
                  </a:cubicBezTo>
                  <a:cubicBezTo>
                    <a:pt x="264" y="16"/>
                    <a:pt x="264" y="16"/>
                    <a:pt x="264" y="16"/>
                  </a:cubicBezTo>
                  <a:cubicBezTo>
                    <a:pt x="270" y="17"/>
                    <a:pt x="270" y="17"/>
                    <a:pt x="270" y="17"/>
                  </a:cubicBezTo>
                  <a:cubicBezTo>
                    <a:pt x="278" y="14"/>
                    <a:pt x="278" y="14"/>
                    <a:pt x="278" y="14"/>
                  </a:cubicBezTo>
                  <a:cubicBezTo>
                    <a:pt x="284" y="16"/>
                    <a:pt x="284" y="16"/>
                    <a:pt x="284" y="16"/>
                  </a:cubicBezTo>
                  <a:cubicBezTo>
                    <a:pt x="278" y="22"/>
                    <a:pt x="278" y="22"/>
                    <a:pt x="278" y="22"/>
                  </a:cubicBezTo>
                  <a:cubicBezTo>
                    <a:pt x="273" y="29"/>
                    <a:pt x="273" y="29"/>
                    <a:pt x="273" y="29"/>
                  </a:cubicBezTo>
                  <a:cubicBezTo>
                    <a:pt x="269" y="36"/>
                    <a:pt x="269" y="36"/>
                    <a:pt x="269" y="36"/>
                  </a:cubicBezTo>
                  <a:cubicBezTo>
                    <a:pt x="263" y="40"/>
                    <a:pt x="263" y="40"/>
                    <a:pt x="263" y="40"/>
                  </a:cubicBezTo>
                  <a:cubicBezTo>
                    <a:pt x="262" y="46"/>
                    <a:pt x="262" y="46"/>
                    <a:pt x="262" y="46"/>
                  </a:cubicBezTo>
                  <a:cubicBezTo>
                    <a:pt x="268" y="51"/>
                    <a:pt x="268" y="51"/>
                    <a:pt x="268" y="51"/>
                  </a:cubicBezTo>
                  <a:cubicBezTo>
                    <a:pt x="278" y="58"/>
                    <a:pt x="278" y="58"/>
                    <a:pt x="278" y="58"/>
                  </a:cubicBezTo>
                  <a:cubicBezTo>
                    <a:pt x="290" y="63"/>
                    <a:pt x="290" y="63"/>
                    <a:pt x="290" y="63"/>
                  </a:cubicBezTo>
                  <a:cubicBezTo>
                    <a:pt x="302" y="72"/>
                    <a:pt x="302" y="72"/>
                    <a:pt x="302" y="72"/>
                  </a:cubicBezTo>
                  <a:cubicBezTo>
                    <a:pt x="310" y="76"/>
                    <a:pt x="310" y="76"/>
                    <a:pt x="310" y="76"/>
                  </a:cubicBezTo>
                  <a:cubicBezTo>
                    <a:pt x="322" y="83"/>
                    <a:pt x="322" y="83"/>
                    <a:pt x="322" y="83"/>
                  </a:cubicBezTo>
                  <a:cubicBezTo>
                    <a:pt x="331" y="74"/>
                    <a:pt x="331" y="74"/>
                    <a:pt x="331" y="74"/>
                  </a:cubicBezTo>
                  <a:cubicBezTo>
                    <a:pt x="337" y="63"/>
                    <a:pt x="337" y="63"/>
                    <a:pt x="337" y="63"/>
                  </a:cubicBezTo>
                  <a:cubicBezTo>
                    <a:pt x="338" y="50"/>
                    <a:pt x="338" y="50"/>
                    <a:pt x="338" y="50"/>
                  </a:cubicBezTo>
                  <a:cubicBezTo>
                    <a:pt x="337" y="29"/>
                    <a:pt x="337" y="29"/>
                    <a:pt x="337" y="29"/>
                  </a:cubicBezTo>
                  <a:cubicBezTo>
                    <a:pt x="340" y="16"/>
                    <a:pt x="340" y="16"/>
                    <a:pt x="340" y="16"/>
                  </a:cubicBezTo>
                  <a:cubicBezTo>
                    <a:pt x="344" y="7"/>
                    <a:pt x="344" y="7"/>
                    <a:pt x="344" y="7"/>
                  </a:cubicBezTo>
                  <a:cubicBezTo>
                    <a:pt x="347" y="0"/>
                    <a:pt x="347" y="0"/>
                    <a:pt x="347" y="0"/>
                  </a:cubicBezTo>
                  <a:cubicBezTo>
                    <a:pt x="352" y="4"/>
                    <a:pt x="352" y="4"/>
                    <a:pt x="352" y="4"/>
                  </a:cubicBezTo>
                  <a:cubicBezTo>
                    <a:pt x="357" y="14"/>
                    <a:pt x="357" y="14"/>
                    <a:pt x="357" y="14"/>
                  </a:cubicBezTo>
                  <a:cubicBezTo>
                    <a:pt x="360" y="24"/>
                    <a:pt x="360" y="24"/>
                    <a:pt x="360" y="24"/>
                  </a:cubicBezTo>
                  <a:cubicBezTo>
                    <a:pt x="362" y="40"/>
                    <a:pt x="362" y="40"/>
                    <a:pt x="362" y="40"/>
                  </a:cubicBezTo>
                  <a:cubicBezTo>
                    <a:pt x="369" y="43"/>
                    <a:pt x="369" y="43"/>
                    <a:pt x="369" y="43"/>
                  </a:cubicBezTo>
                  <a:cubicBezTo>
                    <a:pt x="378" y="46"/>
                    <a:pt x="378" y="46"/>
                    <a:pt x="378" y="46"/>
                  </a:cubicBezTo>
                  <a:cubicBezTo>
                    <a:pt x="382" y="53"/>
                    <a:pt x="382" y="53"/>
                    <a:pt x="382" y="53"/>
                  </a:cubicBezTo>
                  <a:cubicBezTo>
                    <a:pt x="382" y="62"/>
                    <a:pt x="382" y="62"/>
                    <a:pt x="382" y="62"/>
                  </a:cubicBezTo>
                  <a:cubicBezTo>
                    <a:pt x="383" y="71"/>
                    <a:pt x="383" y="71"/>
                    <a:pt x="383" y="71"/>
                  </a:cubicBezTo>
                  <a:cubicBezTo>
                    <a:pt x="390" y="76"/>
                    <a:pt x="390" y="76"/>
                    <a:pt x="390" y="76"/>
                  </a:cubicBezTo>
                  <a:cubicBezTo>
                    <a:pt x="392" y="83"/>
                    <a:pt x="392" y="83"/>
                    <a:pt x="392" y="83"/>
                  </a:cubicBezTo>
                  <a:cubicBezTo>
                    <a:pt x="393" y="93"/>
                    <a:pt x="393" y="93"/>
                    <a:pt x="393" y="93"/>
                  </a:cubicBezTo>
                  <a:cubicBezTo>
                    <a:pt x="397" y="100"/>
                    <a:pt x="397" y="100"/>
                    <a:pt x="397" y="100"/>
                  </a:cubicBezTo>
                  <a:cubicBezTo>
                    <a:pt x="406" y="104"/>
                    <a:pt x="406" y="104"/>
                    <a:pt x="406" y="104"/>
                  </a:cubicBezTo>
                  <a:cubicBezTo>
                    <a:pt x="416" y="111"/>
                    <a:pt x="416" y="111"/>
                    <a:pt x="416" y="111"/>
                  </a:cubicBezTo>
                  <a:cubicBezTo>
                    <a:pt x="424" y="120"/>
                    <a:pt x="424" y="120"/>
                    <a:pt x="424" y="120"/>
                  </a:cubicBezTo>
                  <a:cubicBezTo>
                    <a:pt x="432" y="128"/>
                    <a:pt x="432" y="128"/>
                    <a:pt x="432" y="128"/>
                  </a:cubicBezTo>
                  <a:cubicBezTo>
                    <a:pt x="432" y="136"/>
                    <a:pt x="432" y="136"/>
                    <a:pt x="432" y="136"/>
                  </a:cubicBezTo>
                  <a:cubicBezTo>
                    <a:pt x="435" y="140"/>
                    <a:pt x="435" y="140"/>
                    <a:pt x="435" y="140"/>
                  </a:cubicBezTo>
                  <a:cubicBezTo>
                    <a:pt x="444" y="141"/>
                    <a:pt x="444" y="141"/>
                    <a:pt x="444" y="141"/>
                  </a:cubicBezTo>
                  <a:cubicBezTo>
                    <a:pt x="447" y="152"/>
                    <a:pt x="447" y="152"/>
                    <a:pt x="447" y="152"/>
                  </a:cubicBezTo>
                  <a:cubicBezTo>
                    <a:pt x="458" y="160"/>
                    <a:pt x="458" y="160"/>
                    <a:pt x="458" y="160"/>
                  </a:cubicBezTo>
                  <a:cubicBezTo>
                    <a:pt x="467" y="171"/>
                    <a:pt x="467" y="171"/>
                    <a:pt x="467" y="171"/>
                  </a:cubicBezTo>
                  <a:cubicBezTo>
                    <a:pt x="471" y="181"/>
                    <a:pt x="471" y="181"/>
                    <a:pt x="471" y="181"/>
                  </a:cubicBezTo>
                  <a:cubicBezTo>
                    <a:pt x="474" y="190"/>
                    <a:pt x="474" y="190"/>
                    <a:pt x="474" y="190"/>
                  </a:cubicBezTo>
                  <a:cubicBezTo>
                    <a:pt x="476" y="202"/>
                    <a:pt x="476" y="202"/>
                    <a:pt x="476" y="202"/>
                  </a:cubicBezTo>
                  <a:cubicBezTo>
                    <a:pt x="477" y="210"/>
                    <a:pt x="477" y="210"/>
                    <a:pt x="477" y="210"/>
                  </a:cubicBezTo>
                  <a:cubicBezTo>
                    <a:pt x="478" y="224"/>
                    <a:pt x="478" y="224"/>
                    <a:pt x="478" y="224"/>
                  </a:cubicBezTo>
                  <a:cubicBezTo>
                    <a:pt x="474" y="240"/>
                    <a:pt x="474" y="240"/>
                    <a:pt x="474" y="240"/>
                  </a:cubicBezTo>
                  <a:cubicBezTo>
                    <a:pt x="472" y="254"/>
                    <a:pt x="472" y="254"/>
                    <a:pt x="472" y="254"/>
                  </a:cubicBezTo>
                  <a:cubicBezTo>
                    <a:pt x="467" y="267"/>
                    <a:pt x="467" y="267"/>
                    <a:pt x="467" y="267"/>
                  </a:cubicBezTo>
                  <a:cubicBezTo>
                    <a:pt x="458" y="276"/>
                    <a:pt x="458" y="276"/>
                    <a:pt x="458" y="276"/>
                  </a:cubicBezTo>
                  <a:cubicBezTo>
                    <a:pt x="453" y="284"/>
                    <a:pt x="453" y="284"/>
                    <a:pt x="453" y="284"/>
                  </a:cubicBezTo>
                  <a:cubicBezTo>
                    <a:pt x="445" y="301"/>
                    <a:pt x="445" y="301"/>
                    <a:pt x="445" y="301"/>
                  </a:cubicBezTo>
                  <a:cubicBezTo>
                    <a:pt x="441" y="313"/>
                    <a:pt x="441" y="313"/>
                    <a:pt x="441" y="313"/>
                  </a:cubicBezTo>
                  <a:cubicBezTo>
                    <a:pt x="436" y="323"/>
                    <a:pt x="436" y="323"/>
                    <a:pt x="436" y="323"/>
                  </a:cubicBezTo>
                  <a:cubicBezTo>
                    <a:pt x="436" y="336"/>
                    <a:pt x="436" y="336"/>
                    <a:pt x="436" y="336"/>
                  </a:cubicBezTo>
                  <a:cubicBezTo>
                    <a:pt x="431" y="340"/>
                    <a:pt x="431" y="340"/>
                    <a:pt x="431" y="340"/>
                  </a:cubicBezTo>
                  <a:cubicBezTo>
                    <a:pt x="423" y="339"/>
                    <a:pt x="423" y="339"/>
                    <a:pt x="423" y="339"/>
                  </a:cubicBezTo>
                  <a:cubicBezTo>
                    <a:pt x="412" y="338"/>
                    <a:pt x="412" y="338"/>
                    <a:pt x="412" y="338"/>
                  </a:cubicBezTo>
                  <a:cubicBezTo>
                    <a:pt x="408" y="346"/>
                    <a:pt x="408" y="346"/>
                    <a:pt x="408" y="346"/>
                  </a:cubicBezTo>
                  <a:cubicBezTo>
                    <a:pt x="400" y="353"/>
                    <a:pt x="400" y="353"/>
                    <a:pt x="400" y="353"/>
                  </a:cubicBezTo>
                  <a:cubicBezTo>
                    <a:pt x="400" y="353"/>
                    <a:pt x="396" y="356"/>
                    <a:pt x="394" y="356"/>
                  </a:cubicBezTo>
                  <a:cubicBezTo>
                    <a:pt x="392" y="356"/>
                    <a:pt x="385" y="350"/>
                    <a:pt x="385" y="350"/>
                  </a:cubicBezTo>
                  <a:cubicBezTo>
                    <a:pt x="382" y="346"/>
                    <a:pt x="382" y="346"/>
                    <a:pt x="382" y="346"/>
                  </a:cubicBezTo>
                  <a:cubicBezTo>
                    <a:pt x="378" y="342"/>
                    <a:pt x="378" y="342"/>
                    <a:pt x="378" y="342"/>
                  </a:cubicBezTo>
                  <a:cubicBezTo>
                    <a:pt x="373" y="344"/>
                    <a:pt x="373" y="344"/>
                    <a:pt x="373" y="344"/>
                  </a:cubicBezTo>
                  <a:cubicBezTo>
                    <a:pt x="364" y="354"/>
                    <a:pt x="364" y="354"/>
                    <a:pt x="364" y="354"/>
                  </a:cubicBezTo>
                  <a:cubicBezTo>
                    <a:pt x="354" y="351"/>
                    <a:pt x="354" y="351"/>
                    <a:pt x="354" y="351"/>
                  </a:cubicBezTo>
                  <a:cubicBezTo>
                    <a:pt x="346" y="346"/>
                    <a:pt x="346" y="346"/>
                    <a:pt x="346" y="346"/>
                  </a:cubicBezTo>
                  <a:cubicBezTo>
                    <a:pt x="336" y="347"/>
                    <a:pt x="336" y="347"/>
                    <a:pt x="336" y="347"/>
                  </a:cubicBezTo>
                  <a:cubicBezTo>
                    <a:pt x="327" y="346"/>
                    <a:pt x="327" y="346"/>
                    <a:pt x="327" y="346"/>
                  </a:cubicBezTo>
                  <a:cubicBezTo>
                    <a:pt x="321" y="338"/>
                    <a:pt x="321" y="338"/>
                    <a:pt x="321" y="338"/>
                  </a:cubicBezTo>
                  <a:cubicBezTo>
                    <a:pt x="316" y="331"/>
                    <a:pt x="316" y="331"/>
                    <a:pt x="316" y="331"/>
                  </a:cubicBezTo>
                  <a:cubicBezTo>
                    <a:pt x="318" y="325"/>
                    <a:pt x="318" y="325"/>
                    <a:pt x="318" y="325"/>
                  </a:cubicBezTo>
                  <a:cubicBezTo>
                    <a:pt x="313" y="316"/>
                    <a:pt x="313" y="316"/>
                    <a:pt x="313" y="316"/>
                  </a:cubicBezTo>
                  <a:cubicBezTo>
                    <a:pt x="307" y="310"/>
                    <a:pt x="307" y="310"/>
                    <a:pt x="307" y="310"/>
                  </a:cubicBezTo>
                  <a:cubicBezTo>
                    <a:pt x="300" y="311"/>
                    <a:pt x="300" y="311"/>
                    <a:pt x="300" y="311"/>
                  </a:cubicBezTo>
                  <a:cubicBezTo>
                    <a:pt x="299" y="304"/>
                    <a:pt x="299" y="304"/>
                    <a:pt x="299" y="304"/>
                  </a:cubicBezTo>
                  <a:cubicBezTo>
                    <a:pt x="303" y="298"/>
                    <a:pt x="303" y="298"/>
                    <a:pt x="303" y="298"/>
                  </a:cubicBezTo>
                  <a:cubicBezTo>
                    <a:pt x="298" y="294"/>
                    <a:pt x="298" y="294"/>
                    <a:pt x="298" y="294"/>
                  </a:cubicBezTo>
                  <a:cubicBezTo>
                    <a:pt x="291" y="300"/>
                    <a:pt x="291" y="300"/>
                    <a:pt x="291" y="300"/>
                  </a:cubicBezTo>
                  <a:cubicBezTo>
                    <a:pt x="284" y="304"/>
                    <a:pt x="284" y="304"/>
                    <a:pt x="284" y="304"/>
                  </a:cubicBezTo>
                  <a:cubicBezTo>
                    <a:pt x="288" y="290"/>
                    <a:pt x="288" y="290"/>
                    <a:pt x="288" y="290"/>
                  </a:cubicBezTo>
                  <a:cubicBezTo>
                    <a:pt x="292" y="286"/>
                    <a:pt x="292" y="286"/>
                    <a:pt x="292" y="286"/>
                  </a:cubicBezTo>
                  <a:cubicBezTo>
                    <a:pt x="295" y="281"/>
                    <a:pt x="295" y="281"/>
                    <a:pt x="295" y="281"/>
                  </a:cubicBezTo>
                  <a:cubicBezTo>
                    <a:pt x="292" y="274"/>
                    <a:pt x="292" y="274"/>
                    <a:pt x="292" y="274"/>
                  </a:cubicBezTo>
                  <a:cubicBezTo>
                    <a:pt x="285" y="280"/>
                    <a:pt x="285" y="280"/>
                    <a:pt x="285" y="280"/>
                  </a:cubicBezTo>
                  <a:cubicBezTo>
                    <a:pt x="280" y="288"/>
                    <a:pt x="280" y="288"/>
                    <a:pt x="280" y="288"/>
                  </a:cubicBezTo>
                  <a:cubicBezTo>
                    <a:pt x="273" y="295"/>
                    <a:pt x="273" y="295"/>
                    <a:pt x="273" y="295"/>
                  </a:cubicBezTo>
                  <a:cubicBezTo>
                    <a:pt x="269" y="301"/>
                    <a:pt x="269" y="301"/>
                    <a:pt x="269" y="301"/>
                  </a:cubicBezTo>
                  <a:cubicBezTo>
                    <a:pt x="262" y="297"/>
                    <a:pt x="262" y="297"/>
                    <a:pt x="262" y="297"/>
                  </a:cubicBezTo>
                  <a:cubicBezTo>
                    <a:pt x="261" y="288"/>
                    <a:pt x="261" y="288"/>
                    <a:pt x="261" y="288"/>
                  </a:cubicBezTo>
                  <a:cubicBezTo>
                    <a:pt x="254" y="278"/>
                    <a:pt x="254" y="278"/>
                    <a:pt x="254" y="278"/>
                  </a:cubicBezTo>
                  <a:cubicBezTo>
                    <a:pt x="250" y="272"/>
                    <a:pt x="250" y="272"/>
                    <a:pt x="250" y="272"/>
                  </a:cubicBezTo>
                  <a:cubicBezTo>
                    <a:pt x="245" y="268"/>
                    <a:pt x="245" y="268"/>
                    <a:pt x="245" y="268"/>
                  </a:cubicBezTo>
                  <a:cubicBezTo>
                    <a:pt x="222" y="261"/>
                    <a:pt x="222" y="261"/>
                    <a:pt x="222" y="261"/>
                  </a:cubicBezTo>
                  <a:cubicBezTo>
                    <a:pt x="193" y="257"/>
                    <a:pt x="193" y="257"/>
                    <a:pt x="193" y="257"/>
                  </a:cubicBezTo>
                  <a:cubicBezTo>
                    <a:pt x="184" y="260"/>
                    <a:pt x="184" y="260"/>
                    <a:pt x="184" y="260"/>
                  </a:cubicBezTo>
                  <a:cubicBezTo>
                    <a:pt x="170" y="266"/>
                    <a:pt x="170" y="266"/>
                    <a:pt x="170" y="266"/>
                  </a:cubicBezTo>
                  <a:cubicBezTo>
                    <a:pt x="150" y="268"/>
                    <a:pt x="150" y="268"/>
                    <a:pt x="150" y="268"/>
                  </a:cubicBezTo>
                  <a:cubicBezTo>
                    <a:pt x="138" y="275"/>
                    <a:pt x="138" y="275"/>
                    <a:pt x="138" y="275"/>
                  </a:cubicBezTo>
                  <a:cubicBezTo>
                    <a:pt x="129" y="278"/>
                    <a:pt x="129" y="278"/>
                    <a:pt x="129" y="278"/>
                  </a:cubicBezTo>
                  <a:cubicBezTo>
                    <a:pt x="127" y="284"/>
                    <a:pt x="127" y="284"/>
                    <a:pt x="127" y="284"/>
                  </a:cubicBezTo>
                  <a:cubicBezTo>
                    <a:pt x="123" y="289"/>
                    <a:pt x="123" y="289"/>
                    <a:pt x="123" y="289"/>
                  </a:cubicBezTo>
                  <a:cubicBezTo>
                    <a:pt x="81" y="289"/>
                    <a:pt x="81" y="289"/>
                    <a:pt x="81" y="289"/>
                  </a:cubicBezTo>
                  <a:cubicBezTo>
                    <a:pt x="74" y="295"/>
                    <a:pt x="74" y="295"/>
                    <a:pt x="74" y="295"/>
                  </a:cubicBezTo>
                  <a:cubicBezTo>
                    <a:pt x="67" y="294"/>
                    <a:pt x="67" y="294"/>
                    <a:pt x="67" y="294"/>
                  </a:cubicBezTo>
                  <a:cubicBezTo>
                    <a:pt x="60" y="303"/>
                    <a:pt x="60" y="303"/>
                    <a:pt x="60" y="303"/>
                  </a:cubicBezTo>
                  <a:cubicBezTo>
                    <a:pt x="40" y="305"/>
                    <a:pt x="40" y="305"/>
                    <a:pt x="40" y="305"/>
                  </a:cubicBezTo>
                  <a:cubicBezTo>
                    <a:pt x="32" y="298"/>
                    <a:pt x="32" y="298"/>
                    <a:pt x="32" y="298"/>
                  </a:cubicBezTo>
                  <a:cubicBezTo>
                    <a:pt x="22" y="294"/>
                    <a:pt x="22" y="294"/>
                    <a:pt x="22" y="294"/>
                  </a:cubicBezTo>
                  <a:cubicBezTo>
                    <a:pt x="21" y="286"/>
                    <a:pt x="21" y="286"/>
                    <a:pt x="21" y="286"/>
                  </a:cubicBezTo>
                  <a:cubicBezTo>
                    <a:pt x="30" y="283"/>
                    <a:pt x="30" y="283"/>
                    <a:pt x="30" y="283"/>
                  </a:cubicBezTo>
                  <a:cubicBezTo>
                    <a:pt x="29" y="266"/>
                    <a:pt x="29" y="266"/>
                    <a:pt x="29" y="266"/>
                  </a:cubicBezTo>
                  <a:cubicBezTo>
                    <a:pt x="30" y="256"/>
                    <a:pt x="30" y="256"/>
                    <a:pt x="30" y="256"/>
                  </a:cubicBezTo>
                  <a:cubicBezTo>
                    <a:pt x="23" y="246"/>
                    <a:pt x="23" y="246"/>
                    <a:pt x="23" y="246"/>
                  </a:cubicBezTo>
                  <a:cubicBezTo>
                    <a:pt x="23" y="232"/>
                    <a:pt x="23" y="232"/>
                    <a:pt x="23" y="232"/>
                  </a:cubicBezTo>
                  <a:cubicBezTo>
                    <a:pt x="14" y="210"/>
                    <a:pt x="14" y="210"/>
                    <a:pt x="14" y="210"/>
                  </a:cubicBezTo>
                  <a:cubicBezTo>
                    <a:pt x="7" y="197"/>
                    <a:pt x="7" y="197"/>
                    <a:pt x="7" y="197"/>
                  </a:cubicBezTo>
                  <a:cubicBezTo>
                    <a:pt x="3" y="190"/>
                    <a:pt x="3" y="190"/>
                    <a:pt x="3" y="190"/>
                  </a:cubicBezTo>
                  <a:cubicBezTo>
                    <a:pt x="0" y="184"/>
                    <a:pt x="0" y="184"/>
                    <a:pt x="0" y="184"/>
                  </a:cubicBezTo>
                  <a:cubicBezTo>
                    <a:pt x="5" y="186"/>
                    <a:pt x="5" y="186"/>
                    <a:pt x="5" y="186"/>
                  </a:cubicBezTo>
                  <a:cubicBezTo>
                    <a:pt x="8" y="190"/>
                    <a:pt x="8" y="190"/>
                    <a:pt x="8" y="190"/>
                  </a:cubicBezTo>
                  <a:cubicBezTo>
                    <a:pt x="14" y="189"/>
                    <a:pt x="14" y="189"/>
                    <a:pt x="14" y="189"/>
                  </a:cubicBezTo>
                  <a:cubicBezTo>
                    <a:pt x="14" y="182"/>
                    <a:pt x="14" y="182"/>
                    <a:pt x="14" y="182"/>
                  </a:cubicBezTo>
                  <a:cubicBezTo>
                    <a:pt x="9" y="177"/>
                    <a:pt x="9" y="177"/>
                    <a:pt x="9" y="177"/>
                  </a:cubicBezTo>
                  <a:cubicBezTo>
                    <a:pt x="4" y="163"/>
                    <a:pt x="4" y="163"/>
                    <a:pt x="4" y="163"/>
                  </a:cubicBezTo>
                  <a:cubicBezTo>
                    <a:pt x="4" y="152"/>
                    <a:pt x="4" y="152"/>
                    <a:pt x="4" y="152"/>
                  </a:cubicBezTo>
                  <a:cubicBezTo>
                    <a:pt x="8" y="140"/>
                    <a:pt x="8" y="140"/>
                    <a:pt x="8" y="140"/>
                  </a:cubicBezTo>
                  <a:cubicBezTo>
                    <a:pt x="10" y="134"/>
                    <a:pt x="10" y="134"/>
                    <a:pt x="10" y="134"/>
                  </a:cubicBezTo>
                  <a:cubicBezTo>
                    <a:pt x="15" y="139"/>
                    <a:pt x="15" y="139"/>
                    <a:pt x="15" y="139"/>
                  </a:cubicBezTo>
                  <a:cubicBezTo>
                    <a:pt x="18" y="133"/>
                    <a:pt x="18" y="133"/>
                    <a:pt x="18" y="133"/>
                  </a:cubicBezTo>
                  <a:cubicBezTo>
                    <a:pt x="26" y="132"/>
                    <a:pt x="26" y="132"/>
                    <a:pt x="26" y="132"/>
                  </a:cubicBezTo>
                  <a:cubicBezTo>
                    <a:pt x="36" y="122"/>
                    <a:pt x="36" y="122"/>
                    <a:pt x="36" y="122"/>
                  </a:cubicBezTo>
                  <a:cubicBezTo>
                    <a:pt x="46" y="118"/>
                    <a:pt x="46" y="118"/>
                    <a:pt x="46" y="118"/>
                  </a:cubicBezTo>
                  <a:cubicBezTo>
                    <a:pt x="64" y="114"/>
                    <a:pt x="64" y="114"/>
                    <a:pt x="64" y="114"/>
                  </a:cubicBezTo>
                  <a:cubicBezTo>
                    <a:pt x="82" y="109"/>
                    <a:pt x="82" y="109"/>
                    <a:pt x="82" y="109"/>
                  </a:cubicBezTo>
                  <a:cubicBezTo>
                    <a:pt x="90" y="107"/>
                    <a:pt x="90" y="107"/>
                    <a:pt x="90" y="107"/>
                  </a:cubicBezTo>
                  <a:cubicBezTo>
                    <a:pt x="107" y="88"/>
                    <a:pt x="107" y="88"/>
                    <a:pt x="107" y="88"/>
                  </a:cubicBezTo>
                  <a:cubicBezTo>
                    <a:pt x="106" y="80"/>
                    <a:pt x="106" y="80"/>
                    <a:pt x="106" y="80"/>
                  </a:cubicBezTo>
                  <a:cubicBezTo>
                    <a:pt x="108" y="74"/>
                    <a:pt x="108" y="74"/>
                    <a:pt x="108" y="74"/>
                  </a:cubicBezTo>
                  <a:cubicBezTo>
                    <a:pt x="117" y="68"/>
                    <a:pt x="117" y="68"/>
                    <a:pt x="117" y="68"/>
                  </a:cubicBezTo>
                  <a:cubicBezTo>
                    <a:pt x="119" y="74"/>
                    <a:pt x="119" y="74"/>
                    <a:pt x="119" y="74"/>
                  </a:cubicBezTo>
                  <a:cubicBezTo>
                    <a:pt x="122" y="76"/>
                    <a:pt x="122" y="76"/>
                    <a:pt x="122" y="76"/>
                  </a:cubicBezTo>
                  <a:cubicBezTo>
                    <a:pt x="126" y="71"/>
                    <a:pt x="126" y="71"/>
                    <a:pt x="126" y="71"/>
                  </a:cubicBezTo>
                  <a:cubicBezTo>
                    <a:pt x="125" y="63"/>
                    <a:pt x="125" y="63"/>
                    <a:pt x="125" y="63"/>
                  </a:cubicBezTo>
                  <a:cubicBezTo>
                    <a:pt x="132" y="66"/>
                    <a:pt x="132" y="66"/>
                    <a:pt x="132" y="66"/>
                  </a:cubicBezTo>
                  <a:cubicBezTo>
                    <a:pt x="135" y="63"/>
                    <a:pt x="135" y="63"/>
                    <a:pt x="135" y="63"/>
                  </a:cubicBezTo>
                  <a:cubicBezTo>
                    <a:pt x="136" y="54"/>
                    <a:pt x="136" y="54"/>
                    <a:pt x="136" y="54"/>
                  </a:cubicBezTo>
                  <a:cubicBezTo>
                    <a:pt x="144" y="49"/>
                    <a:pt x="144" y="49"/>
                    <a:pt x="144" y="49"/>
                  </a:cubicBezTo>
                  <a:cubicBezTo>
                    <a:pt x="148" y="44"/>
                    <a:pt x="148" y="44"/>
                    <a:pt x="148" y="44"/>
                  </a:cubicBezTo>
                  <a:cubicBezTo>
                    <a:pt x="153" y="44"/>
                    <a:pt x="153" y="44"/>
                    <a:pt x="153" y="44"/>
                  </a:cubicBezTo>
                  <a:cubicBezTo>
                    <a:pt x="164" y="35"/>
                    <a:pt x="164" y="35"/>
                    <a:pt x="164" y="35"/>
                  </a:cubicBezTo>
                  <a:cubicBezTo>
                    <a:pt x="172" y="40"/>
                    <a:pt x="172" y="40"/>
                    <a:pt x="172" y="40"/>
                  </a:cubicBezTo>
                  <a:cubicBezTo>
                    <a:pt x="177" y="45"/>
                    <a:pt x="177" y="45"/>
                    <a:pt x="177" y="45"/>
                  </a:cubicBezTo>
                  <a:cubicBezTo>
                    <a:pt x="181" y="49"/>
                    <a:pt x="181" y="49"/>
                    <a:pt x="181" y="49"/>
                  </a:cubicBezTo>
                  <a:cubicBezTo>
                    <a:pt x="190" y="48"/>
                    <a:pt x="190" y="48"/>
                    <a:pt x="190" y="48"/>
                  </a:cubicBezTo>
                  <a:cubicBezTo>
                    <a:pt x="196" y="46"/>
                    <a:pt x="196" y="46"/>
                    <a:pt x="196" y="46"/>
                  </a:cubicBezTo>
                  <a:cubicBezTo>
                    <a:pt x="192" y="38"/>
                    <a:pt x="192" y="38"/>
                    <a:pt x="192" y="38"/>
                  </a:cubicBezTo>
                  <a:cubicBezTo>
                    <a:pt x="200" y="30"/>
                    <a:pt x="200" y="30"/>
                    <a:pt x="200" y="30"/>
                  </a:cubicBezTo>
                  <a:cubicBezTo>
                    <a:pt x="205" y="21"/>
                    <a:pt x="205" y="21"/>
                    <a:pt x="205" y="21"/>
                  </a:cubicBezTo>
                  <a:cubicBezTo>
                    <a:pt x="210" y="18"/>
                    <a:pt x="210" y="18"/>
                    <a:pt x="210" y="18"/>
                  </a:cubicBezTo>
                  <a:lnTo>
                    <a:pt x="214" y="1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29" name="Freeform 1152"/>
            <p:cNvSpPr>
              <a:spLocks/>
            </p:cNvSpPr>
            <p:nvPr/>
          </p:nvSpPr>
          <p:spPr bwMode="gray">
            <a:xfrm>
              <a:off x="6661187" y="3806708"/>
              <a:ext cx="92075" cy="120650"/>
            </a:xfrm>
            <a:custGeom>
              <a:avLst/>
              <a:gdLst>
                <a:gd name="T0" fmla="*/ 2147483647 w 51"/>
                <a:gd name="T1" fmla="*/ 2147483647 h 72"/>
                <a:gd name="T2" fmla="*/ 2147483647 w 51"/>
                <a:gd name="T3" fmla="*/ 2147483647 h 72"/>
                <a:gd name="T4" fmla="*/ 2147483647 w 51"/>
                <a:gd name="T5" fmla="*/ 2147483647 h 72"/>
                <a:gd name="T6" fmla="*/ 2147483647 w 51"/>
                <a:gd name="T7" fmla="*/ 2147483647 h 72"/>
                <a:gd name="T8" fmla="*/ 2147483647 w 51"/>
                <a:gd name="T9" fmla="*/ 2147483647 h 72"/>
                <a:gd name="T10" fmla="*/ 2147483647 w 51"/>
                <a:gd name="T11" fmla="*/ 2147483647 h 72"/>
                <a:gd name="T12" fmla="*/ 2147483647 w 51"/>
                <a:gd name="T13" fmla="*/ 2147483647 h 72"/>
                <a:gd name="T14" fmla="*/ 2147483647 w 51"/>
                <a:gd name="T15" fmla="*/ 2147483647 h 72"/>
                <a:gd name="T16" fmla="*/ 2147483647 w 51"/>
                <a:gd name="T17" fmla="*/ 2147483647 h 72"/>
                <a:gd name="T18" fmla="*/ 2147483647 w 51"/>
                <a:gd name="T19" fmla="*/ 2147483647 h 72"/>
                <a:gd name="T20" fmla="*/ 2147483647 w 51"/>
                <a:gd name="T21" fmla="*/ 2147483647 h 72"/>
                <a:gd name="T22" fmla="*/ 2147483647 w 51"/>
                <a:gd name="T23" fmla="*/ 2147483647 h 72"/>
                <a:gd name="T24" fmla="*/ 2147483647 w 51"/>
                <a:gd name="T25" fmla="*/ 2147483647 h 72"/>
                <a:gd name="T26" fmla="*/ 2147483647 w 51"/>
                <a:gd name="T27" fmla="*/ 2147483647 h 72"/>
                <a:gd name="T28" fmla="*/ 2147483647 w 51"/>
                <a:gd name="T29" fmla="*/ 2147483647 h 72"/>
                <a:gd name="T30" fmla="*/ 2147483647 w 51"/>
                <a:gd name="T31" fmla="*/ 2147483647 h 72"/>
                <a:gd name="T32" fmla="*/ 2147483647 w 51"/>
                <a:gd name="T33" fmla="*/ 2147483647 h 72"/>
                <a:gd name="T34" fmla="*/ 2147483647 w 51"/>
                <a:gd name="T35" fmla="*/ 2147483647 h 72"/>
                <a:gd name="T36" fmla="*/ 2147483647 w 51"/>
                <a:gd name="T37" fmla="*/ 2147483647 h 72"/>
                <a:gd name="T38" fmla="*/ 2147483647 w 51"/>
                <a:gd name="T39" fmla="*/ 2147483647 h 72"/>
                <a:gd name="T40" fmla="*/ 2147483647 w 51"/>
                <a:gd name="T41" fmla="*/ 2147483647 h 72"/>
                <a:gd name="T42" fmla="*/ 2147483647 w 51"/>
                <a:gd name="T43" fmla="*/ 2147483647 h 72"/>
                <a:gd name="T44" fmla="*/ 2147483647 w 51"/>
                <a:gd name="T45" fmla="*/ 2147483647 h 72"/>
                <a:gd name="T46" fmla="*/ 2147483647 w 51"/>
                <a:gd name="T47" fmla="*/ 2147483647 h 72"/>
                <a:gd name="T48" fmla="*/ 2147483647 w 51"/>
                <a:gd name="T49" fmla="*/ 2147483647 h 72"/>
                <a:gd name="T50" fmla="*/ 2147483647 w 51"/>
                <a:gd name="T51" fmla="*/ 2147483647 h 72"/>
                <a:gd name="T52" fmla="*/ 2147483647 w 51"/>
                <a:gd name="T53" fmla="*/ 2147483647 h 72"/>
                <a:gd name="T54" fmla="*/ 2147483647 w 51"/>
                <a:gd name="T55" fmla="*/ 0 h 72"/>
                <a:gd name="T56" fmla="*/ 2147483647 w 51"/>
                <a:gd name="T57" fmla="*/ 2147483647 h 72"/>
                <a:gd name="T58" fmla="*/ 2147483647 w 51"/>
                <a:gd name="T59" fmla="*/ 2147483647 h 72"/>
                <a:gd name="T60" fmla="*/ 2147483647 w 51"/>
                <a:gd name="T61" fmla="*/ 2147483647 h 72"/>
                <a:gd name="T62" fmla="*/ 0 w 51"/>
                <a:gd name="T63" fmla="*/ 2147483647 h 72"/>
                <a:gd name="T64" fmla="*/ 0 w 51"/>
                <a:gd name="T65" fmla="*/ 2147483647 h 72"/>
                <a:gd name="T66" fmla="*/ 2147483647 w 51"/>
                <a:gd name="T67" fmla="*/ 2147483647 h 72"/>
                <a:gd name="T68" fmla="*/ 2147483647 w 51"/>
                <a:gd name="T69" fmla="*/ 2147483647 h 7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1"/>
                <a:gd name="T106" fmla="*/ 0 h 72"/>
                <a:gd name="T107" fmla="*/ 51 w 51"/>
                <a:gd name="T108" fmla="*/ 72 h 7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1" h="72">
                  <a:moveTo>
                    <a:pt x="2" y="44"/>
                  </a:moveTo>
                  <a:lnTo>
                    <a:pt x="9" y="49"/>
                  </a:lnTo>
                  <a:lnTo>
                    <a:pt x="10" y="57"/>
                  </a:lnTo>
                  <a:lnTo>
                    <a:pt x="18" y="58"/>
                  </a:lnTo>
                  <a:lnTo>
                    <a:pt x="22" y="54"/>
                  </a:lnTo>
                  <a:lnTo>
                    <a:pt x="27" y="56"/>
                  </a:lnTo>
                  <a:lnTo>
                    <a:pt x="28" y="61"/>
                  </a:lnTo>
                  <a:lnTo>
                    <a:pt x="35" y="60"/>
                  </a:lnTo>
                  <a:lnTo>
                    <a:pt x="38" y="63"/>
                  </a:lnTo>
                  <a:lnTo>
                    <a:pt x="45" y="68"/>
                  </a:lnTo>
                  <a:lnTo>
                    <a:pt x="48" y="72"/>
                  </a:lnTo>
                  <a:lnTo>
                    <a:pt x="51" y="68"/>
                  </a:lnTo>
                  <a:lnTo>
                    <a:pt x="45" y="63"/>
                  </a:lnTo>
                  <a:lnTo>
                    <a:pt x="45" y="58"/>
                  </a:lnTo>
                  <a:lnTo>
                    <a:pt x="43" y="55"/>
                  </a:lnTo>
                  <a:lnTo>
                    <a:pt x="37" y="54"/>
                  </a:lnTo>
                  <a:lnTo>
                    <a:pt x="34" y="52"/>
                  </a:lnTo>
                  <a:lnTo>
                    <a:pt x="28" y="52"/>
                  </a:lnTo>
                  <a:lnTo>
                    <a:pt x="22" y="50"/>
                  </a:lnTo>
                  <a:lnTo>
                    <a:pt x="20" y="46"/>
                  </a:lnTo>
                  <a:lnTo>
                    <a:pt x="19" y="40"/>
                  </a:lnTo>
                  <a:lnTo>
                    <a:pt x="20" y="32"/>
                  </a:lnTo>
                  <a:lnTo>
                    <a:pt x="25" y="30"/>
                  </a:lnTo>
                  <a:lnTo>
                    <a:pt x="29" y="20"/>
                  </a:lnTo>
                  <a:lnTo>
                    <a:pt x="27" y="10"/>
                  </a:lnTo>
                  <a:lnTo>
                    <a:pt x="27" y="3"/>
                  </a:lnTo>
                  <a:lnTo>
                    <a:pt x="20" y="2"/>
                  </a:lnTo>
                  <a:lnTo>
                    <a:pt x="8" y="0"/>
                  </a:lnTo>
                  <a:lnTo>
                    <a:pt x="7" y="12"/>
                  </a:lnTo>
                  <a:lnTo>
                    <a:pt x="6" y="21"/>
                  </a:lnTo>
                  <a:lnTo>
                    <a:pt x="8" y="28"/>
                  </a:lnTo>
                  <a:lnTo>
                    <a:pt x="0" y="28"/>
                  </a:lnTo>
                  <a:lnTo>
                    <a:pt x="0" y="33"/>
                  </a:lnTo>
                  <a:lnTo>
                    <a:pt x="2" y="36"/>
                  </a:lnTo>
                  <a:lnTo>
                    <a:pt x="2" y="4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0" name="Freeform 1153"/>
            <p:cNvSpPr>
              <a:spLocks/>
            </p:cNvSpPr>
            <p:nvPr/>
          </p:nvSpPr>
          <p:spPr bwMode="gray">
            <a:xfrm>
              <a:off x="6602450" y="3955933"/>
              <a:ext cx="58737" cy="57150"/>
            </a:xfrm>
            <a:custGeom>
              <a:avLst/>
              <a:gdLst>
                <a:gd name="T0" fmla="*/ 0 w 32"/>
                <a:gd name="T1" fmla="*/ 2147483647 h 35"/>
                <a:gd name="T2" fmla="*/ 2147483647 w 32"/>
                <a:gd name="T3" fmla="*/ 2147483647 h 35"/>
                <a:gd name="T4" fmla="*/ 2147483647 w 32"/>
                <a:gd name="T5" fmla="*/ 2147483647 h 35"/>
                <a:gd name="T6" fmla="*/ 2147483647 w 32"/>
                <a:gd name="T7" fmla="*/ 2147483647 h 35"/>
                <a:gd name="T8" fmla="*/ 2147483647 w 32"/>
                <a:gd name="T9" fmla="*/ 0 h 35"/>
                <a:gd name="T10" fmla="*/ 2147483647 w 32"/>
                <a:gd name="T11" fmla="*/ 2147483647 h 35"/>
                <a:gd name="T12" fmla="*/ 2147483647 w 32"/>
                <a:gd name="T13" fmla="*/ 2147483647 h 35"/>
                <a:gd name="T14" fmla="*/ 2147483647 w 32"/>
                <a:gd name="T15" fmla="*/ 2147483647 h 35"/>
                <a:gd name="T16" fmla="*/ 2147483647 w 32"/>
                <a:gd name="T17" fmla="*/ 2147483647 h 35"/>
                <a:gd name="T18" fmla="*/ 2147483647 w 32"/>
                <a:gd name="T19" fmla="*/ 2147483647 h 35"/>
                <a:gd name="T20" fmla="*/ 0 w 32"/>
                <a:gd name="T21" fmla="*/ 2147483647 h 3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2"/>
                <a:gd name="T34" fmla="*/ 0 h 35"/>
                <a:gd name="T35" fmla="*/ 32 w 32"/>
                <a:gd name="T36" fmla="*/ 35 h 3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2" h="35">
                  <a:moveTo>
                    <a:pt x="0" y="35"/>
                  </a:moveTo>
                  <a:lnTo>
                    <a:pt x="6" y="26"/>
                  </a:lnTo>
                  <a:lnTo>
                    <a:pt x="16" y="16"/>
                  </a:lnTo>
                  <a:lnTo>
                    <a:pt x="24" y="8"/>
                  </a:lnTo>
                  <a:lnTo>
                    <a:pt x="27" y="0"/>
                  </a:lnTo>
                  <a:lnTo>
                    <a:pt x="29" y="6"/>
                  </a:lnTo>
                  <a:lnTo>
                    <a:pt x="32" y="10"/>
                  </a:lnTo>
                  <a:lnTo>
                    <a:pt x="25" y="13"/>
                  </a:lnTo>
                  <a:lnTo>
                    <a:pt x="16" y="24"/>
                  </a:lnTo>
                  <a:lnTo>
                    <a:pt x="11" y="29"/>
                  </a:lnTo>
                  <a:lnTo>
                    <a:pt x="0" y="3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1" name="Freeform 1154"/>
            <p:cNvSpPr>
              <a:spLocks/>
            </p:cNvSpPr>
            <p:nvPr/>
          </p:nvSpPr>
          <p:spPr bwMode="gray">
            <a:xfrm>
              <a:off x="6700875" y="3989270"/>
              <a:ext cx="100012" cy="69850"/>
            </a:xfrm>
            <a:custGeom>
              <a:avLst/>
              <a:gdLst>
                <a:gd name="T0" fmla="*/ 2147483647 w 56"/>
                <a:gd name="T1" fmla="*/ 2147483647 h 44"/>
                <a:gd name="T2" fmla="*/ 2147483647 w 56"/>
                <a:gd name="T3" fmla="*/ 2147483647 h 44"/>
                <a:gd name="T4" fmla="*/ 2147483647 w 56"/>
                <a:gd name="T5" fmla="*/ 2147483647 h 44"/>
                <a:gd name="T6" fmla="*/ 2147483647 w 56"/>
                <a:gd name="T7" fmla="*/ 2147483647 h 44"/>
                <a:gd name="T8" fmla="*/ 2147483647 w 56"/>
                <a:gd name="T9" fmla="*/ 2147483647 h 44"/>
                <a:gd name="T10" fmla="*/ 2147483647 w 56"/>
                <a:gd name="T11" fmla="*/ 2147483647 h 44"/>
                <a:gd name="T12" fmla="*/ 2147483647 w 56"/>
                <a:gd name="T13" fmla="*/ 2147483647 h 44"/>
                <a:gd name="T14" fmla="*/ 2147483647 w 56"/>
                <a:gd name="T15" fmla="*/ 2147483647 h 44"/>
                <a:gd name="T16" fmla="*/ 2147483647 w 56"/>
                <a:gd name="T17" fmla="*/ 2147483647 h 44"/>
                <a:gd name="T18" fmla="*/ 2147483647 w 56"/>
                <a:gd name="T19" fmla="*/ 2147483647 h 44"/>
                <a:gd name="T20" fmla="*/ 2147483647 w 56"/>
                <a:gd name="T21" fmla="*/ 2147483647 h 44"/>
                <a:gd name="T22" fmla="*/ 0 w 56"/>
                <a:gd name="T23" fmla="*/ 2147483647 h 44"/>
                <a:gd name="T24" fmla="*/ 2147483647 w 56"/>
                <a:gd name="T25" fmla="*/ 2147483647 h 44"/>
                <a:gd name="T26" fmla="*/ 2147483647 w 56"/>
                <a:gd name="T27" fmla="*/ 2147483647 h 44"/>
                <a:gd name="T28" fmla="*/ 2147483647 w 56"/>
                <a:gd name="T29" fmla="*/ 2147483647 h 44"/>
                <a:gd name="T30" fmla="*/ 2147483647 w 56"/>
                <a:gd name="T31" fmla="*/ 2147483647 h 44"/>
                <a:gd name="T32" fmla="*/ 2147483647 w 56"/>
                <a:gd name="T33" fmla="*/ 2147483647 h 44"/>
                <a:gd name="T34" fmla="*/ 2147483647 w 56"/>
                <a:gd name="T35" fmla="*/ 2147483647 h 44"/>
                <a:gd name="T36" fmla="*/ 2147483647 w 56"/>
                <a:gd name="T37" fmla="*/ 2147483647 h 44"/>
                <a:gd name="T38" fmla="*/ 2147483647 w 56"/>
                <a:gd name="T39" fmla="*/ 2147483647 h 44"/>
                <a:gd name="T40" fmla="*/ 2147483647 w 56"/>
                <a:gd name="T41" fmla="*/ 2147483647 h 44"/>
                <a:gd name="T42" fmla="*/ 2147483647 w 56"/>
                <a:gd name="T43" fmla="*/ 2147483647 h 44"/>
                <a:gd name="T44" fmla="*/ 2147483647 w 56"/>
                <a:gd name="T45" fmla="*/ 2147483647 h 44"/>
                <a:gd name="T46" fmla="*/ 2147483647 w 56"/>
                <a:gd name="T47" fmla="*/ 0 h 44"/>
                <a:gd name="T48" fmla="*/ 2147483647 w 56"/>
                <a:gd name="T49" fmla="*/ 2147483647 h 44"/>
                <a:gd name="T50" fmla="*/ 2147483647 w 56"/>
                <a:gd name="T51" fmla="*/ 2147483647 h 44"/>
                <a:gd name="T52" fmla="*/ 2147483647 w 56"/>
                <a:gd name="T53" fmla="*/ 2147483647 h 44"/>
                <a:gd name="T54" fmla="*/ 2147483647 w 56"/>
                <a:gd name="T55" fmla="*/ 2147483647 h 44"/>
                <a:gd name="T56" fmla="*/ 2147483647 w 56"/>
                <a:gd name="T57" fmla="*/ 2147483647 h 44"/>
                <a:gd name="T58" fmla="*/ 2147483647 w 56"/>
                <a:gd name="T59" fmla="*/ 2147483647 h 44"/>
                <a:gd name="T60" fmla="*/ 2147483647 w 56"/>
                <a:gd name="T61" fmla="*/ 2147483647 h 44"/>
                <a:gd name="T62" fmla="*/ 2147483647 w 56"/>
                <a:gd name="T63" fmla="*/ 2147483647 h 44"/>
                <a:gd name="T64" fmla="*/ 2147483647 w 56"/>
                <a:gd name="T65" fmla="*/ 2147483647 h 4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6"/>
                <a:gd name="T100" fmla="*/ 0 h 44"/>
                <a:gd name="T101" fmla="*/ 56 w 56"/>
                <a:gd name="T102" fmla="*/ 44 h 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6" h="44">
                  <a:moveTo>
                    <a:pt x="44" y="43"/>
                  </a:moveTo>
                  <a:lnTo>
                    <a:pt x="31" y="44"/>
                  </a:lnTo>
                  <a:lnTo>
                    <a:pt x="27" y="35"/>
                  </a:lnTo>
                  <a:lnTo>
                    <a:pt x="26" y="29"/>
                  </a:lnTo>
                  <a:lnTo>
                    <a:pt x="30" y="26"/>
                  </a:lnTo>
                  <a:lnTo>
                    <a:pt x="25" y="23"/>
                  </a:lnTo>
                  <a:lnTo>
                    <a:pt x="20" y="24"/>
                  </a:lnTo>
                  <a:lnTo>
                    <a:pt x="14" y="25"/>
                  </a:lnTo>
                  <a:lnTo>
                    <a:pt x="10" y="26"/>
                  </a:lnTo>
                  <a:lnTo>
                    <a:pt x="6" y="33"/>
                  </a:lnTo>
                  <a:lnTo>
                    <a:pt x="4" y="37"/>
                  </a:lnTo>
                  <a:lnTo>
                    <a:pt x="0" y="27"/>
                  </a:lnTo>
                  <a:lnTo>
                    <a:pt x="4" y="21"/>
                  </a:lnTo>
                  <a:lnTo>
                    <a:pt x="11" y="18"/>
                  </a:lnTo>
                  <a:lnTo>
                    <a:pt x="17" y="15"/>
                  </a:lnTo>
                  <a:lnTo>
                    <a:pt x="20" y="11"/>
                  </a:lnTo>
                  <a:lnTo>
                    <a:pt x="24" y="16"/>
                  </a:lnTo>
                  <a:lnTo>
                    <a:pt x="28" y="17"/>
                  </a:lnTo>
                  <a:lnTo>
                    <a:pt x="32" y="13"/>
                  </a:lnTo>
                  <a:lnTo>
                    <a:pt x="38" y="6"/>
                  </a:lnTo>
                  <a:lnTo>
                    <a:pt x="41" y="7"/>
                  </a:lnTo>
                  <a:lnTo>
                    <a:pt x="45" y="7"/>
                  </a:lnTo>
                  <a:lnTo>
                    <a:pt x="44" y="2"/>
                  </a:lnTo>
                  <a:lnTo>
                    <a:pt x="47" y="0"/>
                  </a:lnTo>
                  <a:lnTo>
                    <a:pt x="52" y="4"/>
                  </a:lnTo>
                  <a:lnTo>
                    <a:pt x="54" y="10"/>
                  </a:lnTo>
                  <a:lnTo>
                    <a:pt x="56" y="21"/>
                  </a:lnTo>
                  <a:lnTo>
                    <a:pt x="56" y="31"/>
                  </a:lnTo>
                  <a:lnTo>
                    <a:pt x="51" y="33"/>
                  </a:lnTo>
                  <a:lnTo>
                    <a:pt x="48" y="27"/>
                  </a:lnTo>
                  <a:lnTo>
                    <a:pt x="44" y="31"/>
                  </a:lnTo>
                  <a:lnTo>
                    <a:pt x="42" y="35"/>
                  </a:lnTo>
                  <a:lnTo>
                    <a:pt x="44" y="43"/>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2" name="Freeform 1155"/>
            <p:cNvSpPr>
              <a:spLocks/>
            </p:cNvSpPr>
            <p:nvPr/>
          </p:nvSpPr>
          <p:spPr bwMode="gray">
            <a:xfrm>
              <a:off x="6756437" y="3927358"/>
              <a:ext cx="23813" cy="28575"/>
            </a:xfrm>
            <a:custGeom>
              <a:avLst/>
              <a:gdLst>
                <a:gd name="T0" fmla="*/ 0 w 14"/>
                <a:gd name="T1" fmla="*/ 2147483647 h 17"/>
                <a:gd name="T2" fmla="*/ 2147483647 w 14"/>
                <a:gd name="T3" fmla="*/ 0 h 17"/>
                <a:gd name="T4" fmla="*/ 2147483647 w 14"/>
                <a:gd name="T5" fmla="*/ 2147483647 h 17"/>
                <a:gd name="T6" fmla="*/ 2147483647 w 14"/>
                <a:gd name="T7" fmla="*/ 2147483647 h 17"/>
                <a:gd name="T8" fmla="*/ 2147483647 w 14"/>
                <a:gd name="T9" fmla="*/ 2147483647 h 17"/>
                <a:gd name="T10" fmla="*/ 2147483647 w 14"/>
                <a:gd name="T11" fmla="*/ 2147483647 h 17"/>
                <a:gd name="T12" fmla="*/ 2147483647 w 14"/>
                <a:gd name="T13" fmla="*/ 2147483647 h 17"/>
                <a:gd name="T14" fmla="*/ 0 w 14"/>
                <a:gd name="T15" fmla="*/ 2147483647 h 17"/>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17"/>
                <a:gd name="T26" fmla="*/ 14 w 14"/>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17">
                  <a:moveTo>
                    <a:pt x="0" y="4"/>
                  </a:moveTo>
                  <a:lnTo>
                    <a:pt x="9" y="0"/>
                  </a:lnTo>
                  <a:lnTo>
                    <a:pt x="13" y="2"/>
                  </a:lnTo>
                  <a:lnTo>
                    <a:pt x="14" y="13"/>
                  </a:lnTo>
                  <a:lnTo>
                    <a:pt x="13" y="17"/>
                  </a:lnTo>
                  <a:lnTo>
                    <a:pt x="7" y="15"/>
                  </a:lnTo>
                  <a:lnTo>
                    <a:pt x="3" y="10"/>
                  </a:lnTo>
                  <a:lnTo>
                    <a:pt x="0"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3" name="Freeform 1156"/>
            <p:cNvSpPr>
              <a:spLocks/>
            </p:cNvSpPr>
            <p:nvPr/>
          </p:nvSpPr>
          <p:spPr bwMode="gray">
            <a:xfrm>
              <a:off x="6673887" y="3906720"/>
              <a:ext cx="23813" cy="31750"/>
            </a:xfrm>
            <a:custGeom>
              <a:avLst/>
              <a:gdLst>
                <a:gd name="T0" fmla="*/ 0 w 15"/>
                <a:gd name="T1" fmla="*/ 0 h 19"/>
                <a:gd name="T2" fmla="*/ 2147483647 w 15"/>
                <a:gd name="T3" fmla="*/ 2147483647 h 19"/>
                <a:gd name="T4" fmla="*/ 2147483647 w 15"/>
                <a:gd name="T5" fmla="*/ 2147483647 h 19"/>
                <a:gd name="T6" fmla="*/ 2147483647 w 15"/>
                <a:gd name="T7" fmla="*/ 2147483647 h 19"/>
                <a:gd name="T8" fmla="*/ 2147483647 w 15"/>
                <a:gd name="T9" fmla="*/ 2147483647 h 19"/>
                <a:gd name="T10" fmla="*/ 2147483647 w 15"/>
                <a:gd name="T11" fmla="*/ 2147483647 h 19"/>
                <a:gd name="T12" fmla="*/ 2147483647 w 15"/>
                <a:gd name="T13" fmla="*/ 2147483647 h 19"/>
                <a:gd name="T14" fmla="*/ 0 w 15"/>
                <a:gd name="T15" fmla="*/ 0 h 19"/>
                <a:gd name="T16" fmla="*/ 0 60000 65536"/>
                <a:gd name="T17" fmla="*/ 0 60000 65536"/>
                <a:gd name="T18" fmla="*/ 0 60000 65536"/>
                <a:gd name="T19" fmla="*/ 0 60000 65536"/>
                <a:gd name="T20" fmla="*/ 0 60000 65536"/>
                <a:gd name="T21" fmla="*/ 0 60000 65536"/>
                <a:gd name="T22" fmla="*/ 0 60000 65536"/>
                <a:gd name="T23" fmla="*/ 0 60000 65536"/>
                <a:gd name="T24" fmla="*/ 0 w 15"/>
                <a:gd name="T25" fmla="*/ 0 h 19"/>
                <a:gd name="T26" fmla="*/ 15 w 15"/>
                <a:gd name="T27" fmla="*/ 19 h 1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 h="19">
                  <a:moveTo>
                    <a:pt x="0" y="0"/>
                  </a:moveTo>
                  <a:lnTo>
                    <a:pt x="8" y="2"/>
                  </a:lnTo>
                  <a:lnTo>
                    <a:pt x="15" y="8"/>
                  </a:lnTo>
                  <a:lnTo>
                    <a:pt x="13" y="17"/>
                  </a:lnTo>
                  <a:lnTo>
                    <a:pt x="9" y="19"/>
                  </a:lnTo>
                  <a:lnTo>
                    <a:pt x="5" y="8"/>
                  </a:lnTo>
                  <a:lnTo>
                    <a:pt x="1" y="4"/>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4" name="Freeform 1157"/>
            <p:cNvSpPr>
              <a:spLocks/>
            </p:cNvSpPr>
            <p:nvPr/>
          </p:nvSpPr>
          <p:spPr bwMode="gray">
            <a:xfrm>
              <a:off x="6705637" y="3947995"/>
              <a:ext cx="26988" cy="23813"/>
            </a:xfrm>
            <a:custGeom>
              <a:avLst/>
              <a:gdLst>
                <a:gd name="T0" fmla="*/ 2147483647 w 16"/>
                <a:gd name="T1" fmla="*/ 0 h 15"/>
                <a:gd name="T2" fmla="*/ 0 w 16"/>
                <a:gd name="T3" fmla="*/ 2147483647 h 15"/>
                <a:gd name="T4" fmla="*/ 0 w 16"/>
                <a:gd name="T5" fmla="*/ 2147483647 h 15"/>
                <a:gd name="T6" fmla="*/ 2147483647 w 16"/>
                <a:gd name="T7" fmla="*/ 2147483647 h 15"/>
                <a:gd name="T8" fmla="*/ 2147483647 w 16"/>
                <a:gd name="T9" fmla="*/ 2147483647 h 15"/>
                <a:gd name="T10" fmla="*/ 2147483647 w 16"/>
                <a:gd name="T11" fmla="*/ 2147483647 h 15"/>
                <a:gd name="T12" fmla="*/ 2147483647 w 16"/>
                <a:gd name="T13" fmla="*/ 0 h 15"/>
                <a:gd name="T14" fmla="*/ 2147483647 w 16"/>
                <a:gd name="T15" fmla="*/ 2147483647 h 15"/>
                <a:gd name="T16" fmla="*/ 2147483647 w 16"/>
                <a:gd name="T17" fmla="*/ 0 h 1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
                <a:gd name="T28" fmla="*/ 0 h 15"/>
                <a:gd name="T29" fmla="*/ 16 w 16"/>
                <a:gd name="T30" fmla="*/ 15 h 1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 h="15">
                  <a:moveTo>
                    <a:pt x="1" y="0"/>
                  </a:moveTo>
                  <a:lnTo>
                    <a:pt x="0" y="7"/>
                  </a:lnTo>
                  <a:lnTo>
                    <a:pt x="0" y="15"/>
                  </a:lnTo>
                  <a:lnTo>
                    <a:pt x="6" y="12"/>
                  </a:lnTo>
                  <a:lnTo>
                    <a:pt x="14" y="6"/>
                  </a:lnTo>
                  <a:lnTo>
                    <a:pt x="16" y="1"/>
                  </a:lnTo>
                  <a:lnTo>
                    <a:pt x="12" y="0"/>
                  </a:lnTo>
                  <a:lnTo>
                    <a:pt x="6" y="1"/>
                  </a:lnTo>
                  <a:lnTo>
                    <a:pt x="1"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5" name="Freeform 1158"/>
            <p:cNvSpPr>
              <a:spLocks/>
            </p:cNvSpPr>
            <p:nvPr/>
          </p:nvSpPr>
          <p:spPr bwMode="gray">
            <a:xfrm>
              <a:off x="6716751" y="3959108"/>
              <a:ext cx="31750" cy="38100"/>
            </a:xfrm>
            <a:custGeom>
              <a:avLst/>
              <a:gdLst>
                <a:gd name="T0" fmla="*/ 0 w 18"/>
                <a:gd name="T1" fmla="*/ 2147483647 h 20"/>
                <a:gd name="T2" fmla="*/ 2147483647 w 18"/>
                <a:gd name="T3" fmla="*/ 2147483647 h 20"/>
                <a:gd name="T4" fmla="*/ 2147483647 w 18"/>
                <a:gd name="T5" fmla="*/ 2147483647 h 20"/>
                <a:gd name="T6" fmla="*/ 2147483647 w 18"/>
                <a:gd name="T7" fmla="*/ 2147483647 h 20"/>
                <a:gd name="T8" fmla="*/ 2147483647 w 18"/>
                <a:gd name="T9" fmla="*/ 2147483647 h 20"/>
                <a:gd name="T10" fmla="*/ 2147483647 w 18"/>
                <a:gd name="T11" fmla="*/ 2147483647 h 20"/>
                <a:gd name="T12" fmla="*/ 2147483647 w 18"/>
                <a:gd name="T13" fmla="*/ 2147483647 h 20"/>
                <a:gd name="T14" fmla="*/ 2147483647 w 18"/>
                <a:gd name="T15" fmla="*/ 0 h 20"/>
                <a:gd name="T16" fmla="*/ 2147483647 w 18"/>
                <a:gd name="T17" fmla="*/ 2147483647 h 20"/>
                <a:gd name="T18" fmla="*/ 2147483647 w 18"/>
                <a:gd name="T19" fmla="*/ 2147483647 h 20"/>
                <a:gd name="T20" fmla="*/ 2147483647 w 18"/>
                <a:gd name="T21" fmla="*/ 2147483647 h 20"/>
                <a:gd name="T22" fmla="*/ 0 w 18"/>
                <a:gd name="T23" fmla="*/ 2147483647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
                <a:gd name="T37" fmla="*/ 0 h 20"/>
                <a:gd name="T38" fmla="*/ 18 w 18"/>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 h="20">
                  <a:moveTo>
                    <a:pt x="0" y="14"/>
                  </a:moveTo>
                  <a:lnTo>
                    <a:pt x="4" y="18"/>
                  </a:lnTo>
                  <a:lnTo>
                    <a:pt x="10" y="20"/>
                  </a:lnTo>
                  <a:lnTo>
                    <a:pt x="9" y="11"/>
                  </a:lnTo>
                  <a:lnTo>
                    <a:pt x="13" y="9"/>
                  </a:lnTo>
                  <a:lnTo>
                    <a:pt x="18" y="6"/>
                  </a:lnTo>
                  <a:lnTo>
                    <a:pt x="16" y="2"/>
                  </a:lnTo>
                  <a:lnTo>
                    <a:pt x="11" y="0"/>
                  </a:lnTo>
                  <a:lnTo>
                    <a:pt x="6" y="2"/>
                  </a:lnTo>
                  <a:lnTo>
                    <a:pt x="4" y="7"/>
                  </a:lnTo>
                  <a:lnTo>
                    <a:pt x="2" y="12"/>
                  </a:lnTo>
                  <a:lnTo>
                    <a:pt x="0" y="1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6" name="Freeform 1159"/>
            <p:cNvSpPr>
              <a:spLocks/>
            </p:cNvSpPr>
            <p:nvPr/>
          </p:nvSpPr>
          <p:spPr bwMode="gray">
            <a:xfrm>
              <a:off x="6761200" y="3951170"/>
              <a:ext cx="15875" cy="25400"/>
            </a:xfrm>
            <a:custGeom>
              <a:avLst/>
              <a:gdLst>
                <a:gd name="T0" fmla="*/ 0 w 9"/>
                <a:gd name="T1" fmla="*/ 0 h 15"/>
                <a:gd name="T2" fmla="*/ 2147483647 w 9"/>
                <a:gd name="T3" fmla="*/ 2147483647 h 15"/>
                <a:gd name="T4" fmla="*/ 2147483647 w 9"/>
                <a:gd name="T5" fmla="*/ 2147483647 h 15"/>
                <a:gd name="T6" fmla="*/ 2147483647 w 9"/>
                <a:gd name="T7" fmla="*/ 2147483647 h 15"/>
                <a:gd name="T8" fmla="*/ 2147483647 w 9"/>
                <a:gd name="T9" fmla="*/ 2147483647 h 15"/>
                <a:gd name="T10" fmla="*/ 2147483647 w 9"/>
                <a:gd name="T11" fmla="*/ 2147483647 h 15"/>
                <a:gd name="T12" fmla="*/ 0 w 9"/>
                <a:gd name="T13" fmla="*/ 0 h 15"/>
                <a:gd name="T14" fmla="*/ 0 60000 65536"/>
                <a:gd name="T15" fmla="*/ 0 60000 65536"/>
                <a:gd name="T16" fmla="*/ 0 60000 65536"/>
                <a:gd name="T17" fmla="*/ 0 60000 65536"/>
                <a:gd name="T18" fmla="*/ 0 60000 65536"/>
                <a:gd name="T19" fmla="*/ 0 60000 65536"/>
                <a:gd name="T20" fmla="*/ 0 60000 65536"/>
                <a:gd name="T21" fmla="*/ 0 w 9"/>
                <a:gd name="T22" fmla="*/ 0 h 15"/>
                <a:gd name="T23" fmla="*/ 9 w 9"/>
                <a:gd name="T24" fmla="*/ 15 h 1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15">
                  <a:moveTo>
                    <a:pt x="0" y="0"/>
                  </a:moveTo>
                  <a:lnTo>
                    <a:pt x="6" y="4"/>
                  </a:lnTo>
                  <a:lnTo>
                    <a:pt x="9" y="11"/>
                  </a:lnTo>
                  <a:lnTo>
                    <a:pt x="6" y="15"/>
                  </a:lnTo>
                  <a:lnTo>
                    <a:pt x="2" y="10"/>
                  </a:lnTo>
                  <a:lnTo>
                    <a:pt x="2" y="4"/>
                  </a:lnTo>
                  <a:lnTo>
                    <a:pt x="0"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1337" name="Freeform 1160"/>
            <p:cNvSpPr>
              <a:spLocks/>
            </p:cNvSpPr>
            <p:nvPr/>
          </p:nvSpPr>
          <p:spPr bwMode="gray">
            <a:xfrm>
              <a:off x="6665950" y="3671770"/>
              <a:ext cx="39687" cy="65088"/>
            </a:xfrm>
            <a:custGeom>
              <a:avLst/>
              <a:gdLst>
                <a:gd name="T0" fmla="*/ 22 w 22"/>
                <a:gd name="T1" fmla="*/ 4 h 41"/>
                <a:gd name="T2" fmla="*/ 19 w 22"/>
                <a:gd name="T3" fmla="*/ 14 h 41"/>
                <a:gd name="T4" fmla="*/ 17 w 22"/>
                <a:gd name="T5" fmla="*/ 22 h 41"/>
                <a:gd name="T6" fmla="*/ 15 w 22"/>
                <a:gd name="T7" fmla="*/ 27 h 41"/>
                <a:gd name="T8" fmla="*/ 12 w 22"/>
                <a:gd name="T9" fmla="*/ 36 h 41"/>
                <a:gd name="T10" fmla="*/ 7 w 22"/>
                <a:gd name="T11" fmla="*/ 41 h 41"/>
                <a:gd name="T12" fmla="*/ 2 w 22"/>
                <a:gd name="T13" fmla="*/ 32 h 41"/>
                <a:gd name="T14" fmla="*/ 0 w 22"/>
                <a:gd name="T15" fmla="*/ 20 h 41"/>
                <a:gd name="T16" fmla="*/ 6 w 22"/>
                <a:gd name="T17" fmla="*/ 10 h 41"/>
                <a:gd name="T18" fmla="*/ 13 w 22"/>
                <a:gd name="T19" fmla="*/ 3 h 41"/>
                <a:gd name="T20" fmla="*/ 17 w 22"/>
                <a:gd name="T21" fmla="*/ 0 h 41"/>
                <a:gd name="T22" fmla="*/ 22 w 22"/>
                <a:gd name="T23" fmla="*/ 4 h 4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2"/>
                <a:gd name="T37" fmla="*/ 0 h 41"/>
                <a:gd name="T38" fmla="*/ 22 w 22"/>
                <a:gd name="T39" fmla="*/ 41 h 4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2" h="41">
                  <a:moveTo>
                    <a:pt x="22" y="4"/>
                  </a:moveTo>
                  <a:lnTo>
                    <a:pt x="19" y="14"/>
                  </a:lnTo>
                  <a:lnTo>
                    <a:pt x="17" y="22"/>
                  </a:lnTo>
                  <a:lnTo>
                    <a:pt x="15" y="27"/>
                  </a:lnTo>
                  <a:lnTo>
                    <a:pt x="12" y="36"/>
                  </a:lnTo>
                  <a:lnTo>
                    <a:pt x="7" y="41"/>
                  </a:lnTo>
                  <a:lnTo>
                    <a:pt x="2" y="32"/>
                  </a:lnTo>
                  <a:lnTo>
                    <a:pt x="0" y="20"/>
                  </a:lnTo>
                  <a:lnTo>
                    <a:pt x="6" y="10"/>
                  </a:lnTo>
                  <a:lnTo>
                    <a:pt x="13" y="3"/>
                  </a:lnTo>
                  <a:lnTo>
                    <a:pt x="17" y="0"/>
                  </a:lnTo>
                  <a:lnTo>
                    <a:pt x="22" y="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38" name="Freeform 1161"/>
            <p:cNvSpPr>
              <a:spLocks/>
            </p:cNvSpPr>
            <p:nvPr/>
          </p:nvSpPr>
          <p:spPr bwMode="gray">
            <a:xfrm>
              <a:off x="6423062" y="3774958"/>
              <a:ext cx="52388" cy="41276"/>
            </a:xfrm>
            <a:custGeom>
              <a:avLst/>
              <a:gdLst>
                <a:gd name="T0" fmla="*/ 8 w 29"/>
                <a:gd name="T1" fmla="*/ 5 h 24"/>
                <a:gd name="T2" fmla="*/ 14 w 29"/>
                <a:gd name="T3" fmla="*/ 0 h 24"/>
                <a:gd name="T4" fmla="*/ 23 w 29"/>
                <a:gd name="T5" fmla="*/ 1 h 24"/>
                <a:gd name="T6" fmla="*/ 29 w 29"/>
                <a:gd name="T7" fmla="*/ 3 h 24"/>
                <a:gd name="T8" fmla="*/ 25 w 29"/>
                <a:gd name="T9" fmla="*/ 8 h 24"/>
                <a:gd name="T10" fmla="*/ 22 w 29"/>
                <a:gd name="T11" fmla="*/ 11 h 24"/>
                <a:gd name="T12" fmla="*/ 23 w 29"/>
                <a:gd name="T13" fmla="*/ 18 h 24"/>
                <a:gd name="T14" fmla="*/ 17 w 29"/>
                <a:gd name="T15" fmla="*/ 20 h 24"/>
                <a:gd name="T16" fmla="*/ 12 w 29"/>
                <a:gd name="T17" fmla="*/ 24 h 24"/>
                <a:gd name="T18" fmla="*/ 5 w 29"/>
                <a:gd name="T19" fmla="*/ 22 h 24"/>
                <a:gd name="T20" fmla="*/ 0 w 29"/>
                <a:gd name="T21" fmla="*/ 16 h 24"/>
                <a:gd name="T22" fmla="*/ 0 w 29"/>
                <a:gd name="T23" fmla="*/ 9 h 24"/>
                <a:gd name="T24" fmla="*/ 8 w 29"/>
                <a:gd name="T25" fmla="*/ 5 h 2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
                <a:gd name="T40" fmla="*/ 0 h 24"/>
                <a:gd name="T41" fmla="*/ 29 w 29"/>
                <a:gd name="T42" fmla="*/ 24 h 2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 h="24">
                  <a:moveTo>
                    <a:pt x="8" y="5"/>
                  </a:moveTo>
                  <a:lnTo>
                    <a:pt x="14" y="0"/>
                  </a:lnTo>
                  <a:lnTo>
                    <a:pt x="23" y="1"/>
                  </a:lnTo>
                  <a:lnTo>
                    <a:pt x="29" y="3"/>
                  </a:lnTo>
                  <a:lnTo>
                    <a:pt x="25" y="8"/>
                  </a:lnTo>
                  <a:lnTo>
                    <a:pt x="22" y="11"/>
                  </a:lnTo>
                  <a:lnTo>
                    <a:pt x="23" y="18"/>
                  </a:lnTo>
                  <a:lnTo>
                    <a:pt x="17" y="20"/>
                  </a:lnTo>
                  <a:lnTo>
                    <a:pt x="12" y="24"/>
                  </a:lnTo>
                  <a:lnTo>
                    <a:pt x="5" y="22"/>
                  </a:lnTo>
                  <a:lnTo>
                    <a:pt x="0" y="16"/>
                  </a:lnTo>
                  <a:lnTo>
                    <a:pt x="0" y="9"/>
                  </a:lnTo>
                  <a:lnTo>
                    <a:pt x="8" y="5"/>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39" name="Freeform 1162"/>
            <p:cNvSpPr>
              <a:spLocks/>
            </p:cNvSpPr>
            <p:nvPr/>
          </p:nvSpPr>
          <p:spPr bwMode="gray">
            <a:xfrm>
              <a:off x="7086637" y="3217745"/>
              <a:ext cx="122238" cy="95250"/>
            </a:xfrm>
            <a:custGeom>
              <a:avLst/>
              <a:gdLst>
                <a:gd name="T0" fmla="*/ 23 w 69"/>
                <a:gd name="T1" fmla="*/ 0 h 57"/>
                <a:gd name="T2" fmla="*/ 29 w 69"/>
                <a:gd name="T3" fmla="*/ 3 h 57"/>
                <a:gd name="T4" fmla="*/ 35 w 69"/>
                <a:gd name="T5" fmla="*/ 12 h 57"/>
                <a:gd name="T6" fmla="*/ 49 w 69"/>
                <a:gd name="T7" fmla="*/ 18 h 57"/>
                <a:gd name="T8" fmla="*/ 57 w 69"/>
                <a:gd name="T9" fmla="*/ 21 h 57"/>
                <a:gd name="T10" fmla="*/ 63 w 69"/>
                <a:gd name="T11" fmla="*/ 18 h 57"/>
                <a:gd name="T12" fmla="*/ 68 w 69"/>
                <a:gd name="T13" fmla="*/ 17 h 57"/>
                <a:gd name="T14" fmla="*/ 64 w 69"/>
                <a:gd name="T15" fmla="*/ 22 h 57"/>
                <a:gd name="T16" fmla="*/ 66 w 69"/>
                <a:gd name="T17" fmla="*/ 26 h 57"/>
                <a:gd name="T18" fmla="*/ 69 w 69"/>
                <a:gd name="T19" fmla="*/ 28 h 57"/>
                <a:gd name="T20" fmla="*/ 64 w 69"/>
                <a:gd name="T21" fmla="*/ 33 h 57"/>
                <a:gd name="T22" fmla="*/ 61 w 69"/>
                <a:gd name="T23" fmla="*/ 35 h 57"/>
                <a:gd name="T24" fmla="*/ 56 w 69"/>
                <a:gd name="T25" fmla="*/ 34 h 57"/>
                <a:gd name="T26" fmla="*/ 52 w 69"/>
                <a:gd name="T27" fmla="*/ 34 h 57"/>
                <a:gd name="T28" fmla="*/ 43 w 69"/>
                <a:gd name="T29" fmla="*/ 38 h 57"/>
                <a:gd name="T30" fmla="*/ 39 w 69"/>
                <a:gd name="T31" fmla="*/ 44 h 57"/>
                <a:gd name="T32" fmla="*/ 39 w 69"/>
                <a:gd name="T33" fmla="*/ 49 h 57"/>
                <a:gd name="T34" fmla="*/ 33 w 69"/>
                <a:gd name="T35" fmla="*/ 46 h 57"/>
                <a:gd name="T36" fmla="*/ 26 w 69"/>
                <a:gd name="T37" fmla="*/ 40 h 57"/>
                <a:gd name="T38" fmla="*/ 21 w 69"/>
                <a:gd name="T39" fmla="*/ 39 h 57"/>
                <a:gd name="T40" fmla="*/ 17 w 69"/>
                <a:gd name="T41" fmla="*/ 42 h 57"/>
                <a:gd name="T42" fmla="*/ 16 w 69"/>
                <a:gd name="T43" fmla="*/ 44 h 57"/>
                <a:gd name="T44" fmla="*/ 11 w 69"/>
                <a:gd name="T45" fmla="*/ 40 h 57"/>
                <a:gd name="T46" fmla="*/ 8 w 69"/>
                <a:gd name="T47" fmla="*/ 40 h 57"/>
                <a:gd name="T48" fmla="*/ 6 w 69"/>
                <a:gd name="T49" fmla="*/ 42 h 57"/>
                <a:gd name="T50" fmla="*/ 7 w 69"/>
                <a:gd name="T51" fmla="*/ 46 h 57"/>
                <a:gd name="T52" fmla="*/ 12 w 69"/>
                <a:gd name="T53" fmla="*/ 49 h 57"/>
                <a:gd name="T54" fmla="*/ 10 w 69"/>
                <a:gd name="T55" fmla="*/ 53 h 57"/>
                <a:gd name="T56" fmla="*/ 6 w 69"/>
                <a:gd name="T57" fmla="*/ 54 h 57"/>
                <a:gd name="T58" fmla="*/ 2 w 69"/>
                <a:gd name="T59" fmla="*/ 57 h 57"/>
                <a:gd name="T60" fmla="*/ 1 w 69"/>
                <a:gd name="T61" fmla="*/ 50 h 57"/>
                <a:gd name="T62" fmla="*/ 0 w 69"/>
                <a:gd name="T63" fmla="*/ 44 h 57"/>
                <a:gd name="T64" fmla="*/ 0 w 69"/>
                <a:gd name="T65" fmla="*/ 38 h 57"/>
                <a:gd name="T66" fmla="*/ 5 w 69"/>
                <a:gd name="T67" fmla="*/ 36 h 57"/>
                <a:gd name="T68" fmla="*/ 7 w 69"/>
                <a:gd name="T69" fmla="*/ 32 h 57"/>
                <a:gd name="T70" fmla="*/ 7 w 69"/>
                <a:gd name="T71" fmla="*/ 27 h 57"/>
                <a:gd name="T72" fmla="*/ 11 w 69"/>
                <a:gd name="T73" fmla="*/ 27 h 57"/>
                <a:gd name="T74" fmla="*/ 16 w 69"/>
                <a:gd name="T75" fmla="*/ 31 h 57"/>
                <a:gd name="T76" fmla="*/ 21 w 69"/>
                <a:gd name="T77" fmla="*/ 28 h 57"/>
                <a:gd name="T78" fmla="*/ 23 w 69"/>
                <a:gd name="T79" fmla="*/ 10 h 57"/>
                <a:gd name="T80" fmla="*/ 23 w 69"/>
                <a:gd name="T81" fmla="*/ 0 h 5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69"/>
                <a:gd name="T124" fmla="*/ 0 h 57"/>
                <a:gd name="T125" fmla="*/ 69 w 69"/>
                <a:gd name="T126" fmla="*/ 57 h 5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69" h="57">
                  <a:moveTo>
                    <a:pt x="23" y="0"/>
                  </a:moveTo>
                  <a:lnTo>
                    <a:pt x="29" y="3"/>
                  </a:lnTo>
                  <a:lnTo>
                    <a:pt x="35" y="12"/>
                  </a:lnTo>
                  <a:lnTo>
                    <a:pt x="49" y="18"/>
                  </a:lnTo>
                  <a:lnTo>
                    <a:pt x="57" y="21"/>
                  </a:lnTo>
                  <a:lnTo>
                    <a:pt x="63" y="18"/>
                  </a:lnTo>
                  <a:lnTo>
                    <a:pt x="68" y="17"/>
                  </a:lnTo>
                  <a:lnTo>
                    <a:pt x="64" y="22"/>
                  </a:lnTo>
                  <a:lnTo>
                    <a:pt x="66" y="26"/>
                  </a:lnTo>
                  <a:lnTo>
                    <a:pt x="69" y="28"/>
                  </a:lnTo>
                  <a:lnTo>
                    <a:pt x="64" y="33"/>
                  </a:lnTo>
                  <a:lnTo>
                    <a:pt x="61" y="35"/>
                  </a:lnTo>
                  <a:lnTo>
                    <a:pt x="56" y="34"/>
                  </a:lnTo>
                  <a:lnTo>
                    <a:pt x="52" y="34"/>
                  </a:lnTo>
                  <a:lnTo>
                    <a:pt x="43" y="38"/>
                  </a:lnTo>
                  <a:lnTo>
                    <a:pt x="39" y="44"/>
                  </a:lnTo>
                  <a:lnTo>
                    <a:pt x="39" y="49"/>
                  </a:lnTo>
                  <a:lnTo>
                    <a:pt x="33" y="46"/>
                  </a:lnTo>
                  <a:lnTo>
                    <a:pt x="26" y="40"/>
                  </a:lnTo>
                  <a:lnTo>
                    <a:pt x="21" y="39"/>
                  </a:lnTo>
                  <a:lnTo>
                    <a:pt x="17" y="42"/>
                  </a:lnTo>
                  <a:lnTo>
                    <a:pt x="16" y="44"/>
                  </a:lnTo>
                  <a:lnTo>
                    <a:pt x="11" y="40"/>
                  </a:lnTo>
                  <a:lnTo>
                    <a:pt x="8" y="40"/>
                  </a:lnTo>
                  <a:lnTo>
                    <a:pt x="6" y="42"/>
                  </a:lnTo>
                  <a:lnTo>
                    <a:pt x="7" y="46"/>
                  </a:lnTo>
                  <a:lnTo>
                    <a:pt x="12" y="49"/>
                  </a:lnTo>
                  <a:lnTo>
                    <a:pt x="10" y="53"/>
                  </a:lnTo>
                  <a:lnTo>
                    <a:pt x="6" y="54"/>
                  </a:lnTo>
                  <a:lnTo>
                    <a:pt x="2" y="57"/>
                  </a:lnTo>
                  <a:lnTo>
                    <a:pt x="1" y="50"/>
                  </a:lnTo>
                  <a:lnTo>
                    <a:pt x="0" y="44"/>
                  </a:lnTo>
                  <a:lnTo>
                    <a:pt x="0" y="38"/>
                  </a:lnTo>
                  <a:lnTo>
                    <a:pt x="5" y="36"/>
                  </a:lnTo>
                  <a:lnTo>
                    <a:pt x="7" y="32"/>
                  </a:lnTo>
                  <a:lnTo>
                    <a:pt x="7" y="27"/>
                  </a:lnTo>
                  <a:lnTo>
                    <a:pt x="11" y="27"/>
                  </a:lnTo>
                  <a:lnTo>
                    <a:pt x="16" y="31"/>
                  </a:lnTo>
                  <a:lnTo>
                    <a:pt x="21" y="28"/>
                  </a:lnTo>
                  <a:lnTo>
                    <a:pt x="23" y="10"/>
                  </a:lnTo>
                  <a:lnTo>
                    <a:pt x="23"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0" name="Freeform 1163"/>
            <p:cNvSpPr>
              <a:spLocks/>
            </p:cNvSpPr>
            <p:nvPr/>
          </p:nvSpPr>
          <p:spPr bwMode="gray">
            <a:xfrm>
              <a:off x="6923125" y="3473333"/>
              <a:ext cx="52387" cy="28575"/>
            </a:xfrm>
            <a:custGeom>
              <a:avLst/>
              <a:gdLst>
                <a:gd name="T0" fmla="*/ 22 w 29"/>
                <a:gd name="T1" fmla="*/ 12 h 20"/>
                <a:gd name="T2" fmla="*/ 17 w 29"/>
                <a:gd name="T3" fmla="*/ 10 h 20"/>
                <a:gd name="T4" fmla="*/ 13 w 29"/>
                <a:gd name="T5" fmla="*/ 14 h 20"/>
                <a:gd name="T6" fmla="*/ 10 w 29"/>
                <a:gd name="T7" fmla="*/ 20 h 20"/>
                <a:gd name="T8" fmla="*/ 4 w 29"/>
                <a:gd name="T9" fmla="*/ 19 h 20"/>
                <a:gd name="T10" fmla="*/ 4 w 29"/>
                <a:gd name="T11" fmla="*/ 14 h 20"/>
                <a:gd name="T12" fmla="*/ 0 w 29"/>
                <a:gd name="T13" fmla="*/ 12 h 20"/>
                <a:gd name="T14" fmla="*/ 6 w 29"/>
                <a:gd name="T15" fmla="*/ 7 h 20"/>
                <a:gd name="T16" fmla="*/ 12 w 29"/>
                <a:gd name="T17" fmla="*/ 6 h 20"/>
                <a:gd name="T18" fmla="*/ 17 w 29"/>
                <a:gd name="T19" fmla="*/ 4 h 20"/>
                <a:gd name="T20" fmla="*/ 21 w 29"/>
                <a:gd name="T21" fmla="*/ 0 h 20"/>
                <a:gd name="T22" fmla="*/ 26 w 29"/>
                <a:gd name="T23" fmla="*/ 0 h 20"/>
                <a:gd name="T24" fmla="*/ 29 w 29"/>
                <a:gd name="T25" fmla="*/ 4 h 20"/>
                <a:gd name="T26" fmla="*/ 28 w 29"/>
                <a:gd name="T27" fmla="*/ 7 h 20"/>
                <a:gd name="T28" fmla="*/ 25 w 29"/>
                <a:gd name="T29" fmla="*/ 11 h 20"/>
                <a:gd name="T30" fmla="*/ 22 w 29"/>
                <a:gd name="T31" fmla="*/ 12 h 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9"/>
                <a:gd name="T49" fmla="*/ 0 h 20"/>
                <a:gd name="T50" fmla="*/ 29 w 29"/>
                <a:gd name="T51" fmla="*/ 20 h 2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9" h="20">
                  <a:moveTo>
                    <a:pt x="22" y="12"/>
                  </a:moveTo>
                  <a:lnTo>
                    <a:pt x="17" y="10"/>
                  </a:lnTo>
                  <a:lnTo>
                    <a:pt x="13" y="14"/>
                  </a:lnTo>
                  <a:lnTo>
                    <a:pt x="10" y="20"/>
                  </a:lnTo>
                  <a:lnTo>
                    <a:pt x="4" y="19"/>
                  </a:lnTo>
                  <a:lnTo>
                    <a:pt x="4" y="14"/>
                  </a:lnTo>
                  <a:lnTo>
                    <a:pt x="0" y="12"/>
                  </a:lnTo>
                  <a:lnTo>
                    <a:pt x="6" y="7"/>
                  </a:lnTo>
                  <a:lnTo>
                    <a:pt x="12" y="6"/>
                  </a:lnTo>
                  <a:lnTo>
                    <a:pt x="17" y="4"/>
                  </a:lnTo>
                  <a:lnTo>
                    <a:pt x="21" y="0"/>
                  </a:lnTo>
                  <a:lnTo>
                    <a:pt x="26" y="0"/>
                  </a:lnTo>
                  <a:lnTo>
                    <a:pt x="29" y="4"/>
                  </a:lnTo>
                  <a:lnTo>
                    <a:pt x="28" y="7"/>
                  </a:lnTo>
                  <a:lnTo>
                    <a:pt x="25" y="11"/>
                  </a:lnTo>
                  <a:lnTo>
                    <a:pt x="22" y="1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1" name="Freeform 1164"/>
            <p:cNvSpPr>
              <a:spLocks/>
            </p:cNvSpPr>
            <p:nvPr/>
          </p:nvSpPr>
          <p:spPr bwMode="gray">
            <a:xfrm>
              <a:off x="6867562" y="3481270"/>
              <a:ext cx="52388" cy="61913"/>
            </a:xfrm>
            <a:custGeom>
              <a:avLst/>
              <a:gdLst>
                <a:gd name="T0" fmla="*/ 3 w 29"/>
                <a:gd name="T1" fmla="*/ 8 h 36"/>
                <a:gd name="T2" fmla="*/ 8 w 29"/>
                <a:gd name="T3" fmla="*/ 4 h 36"/>
                <a:gd name="T4" fmla="*/ 12 w 29"/>
                <a:gd name="T5" fmla="*/ 0 h 36"/>
                <a:gd name="T6" fmla="*/ 19 w 29"/>
                <a:gd name="T7" fmla="*/ 0 h 36"/>
                <a:gd name="T8" fmla="*/ 23 w 29"/>
                <a:gd name="T9" fmla="*/ 3 h 36"/>
                <a:gd name="T10" fmla="*/ 27 w 29"/>
                <a:gd name="T11" fmla="*/ 7 h 36"/>
                <a:gd name="T12" fmla="*/ 29 w 29"/>
                <a:gd name="T13" fmla="*/ 12 h 36"/>
                <a:gd name="T14" fmla="*/ 28 w 29"/>
                <a:gd name="T15" fmla="*/ 17 h 36"/>
                <a:gd name="T16" fmla="*/ 25 w 29"/>
                <a:gd name="T17" fmla="*/ 19 h 36"/>
                <a:gd name="T18" fmla="*/ 24 w 29"/>
                <a:gd name="T19" fmla="*/ 24 h 36"/>
                <a:gd name="T20" fmla="*/ 24 w 29"/>
                <a:gd name="T21" fmla="*/ 28 h 36"/>
                <a:gd name="T22" fmla="*/ 20 w 29"/>
                <a:gd name="T23" fmla="*/ 36 h 36"/>
                <a:gd name="T24" fmla="*/ 14 w 29"/>
                <a:gd name="T25" fmla="*/ 36 h 36"/>
                <a:gd name="T26" fmla="*/ 14 w 29"/>
                <a:gd name="T27" fmla="*/ 32 h 36"/>
                <a:gd name="T28" fmla="*/ 15 w 29"/>
                <a:gd name="T29" fmla="*/ 26 h 36"/>
                <a:gd name="T30" fmla="*/ 10 w 29"/>
                <a:gd name="T31" fmla="*/ 26 h 36"/>
                <a:gd name="T32" fmla="*/ 11 w 29"/>
                <a:gd name="T33" fmla="*/ 21 h 36"/>
                <a:gd name="T34" fmla="*/ 14 w 29"/>
                <a:gd name="T35" fmla="*/ 18 h 36"/>
                <a:gd name="T36" fmla="*/ 14 w 29"/>
                <a:gd name="T37" fmla="*/ 14 h 36"/>
                <a:gd name="T38" fmla="*/ 12 w 29"/>
                <a:gd name="T39" fmla="*/ 10 h 36"/>
                <a:gd name="T40" fmla="*/ 6 w 29"/>
                <a:gd name="T41" fmla="*/ 10 h 36"/>
                <a:gd name="T42" fmla="*/ 0 w 29"/>
                <a:gd name="T43" fmla="*/ 12 h 36"/>
                <a:gd name="T44" fmla="*/ 3 w 29"/>
                <a:gd name="T45" fmla="*/ 8 h 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
                <a:gd name="T70" fmla="*/ 0 h 36"/>
                <a:gd name="T71" fmla="*/ 29 w 29"/>
                <a:gd name="T72" fmla="*/ 36 h 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 h="36">
                  <a:moveTo>
                    <a:pt x="3" y="8"/>
                  </a:moveTo>
                  <a:lnTo>
                    <a:pt x="8" y="4"/>
                  </a:lnTo>
                  <a:lnTo>
                    <a:pt x="12" y="0"/>
                  </a:lnTo>
                  <a:lnTo>
                    <a:pt x="19" y="0"/>
                  </a:lnTo>
                  <a:lnTo>
                    <a:pt x="23" y="3"/>
                  </a:lnTo>
                  <a:lnTo>
                    <a:pt x="27" y="7"/>
                  </a:lnTo>
                  <a:lnTo>
                    <a:pt x="29" y="12"/>
                  </a:lnTo>
                  <a:lnTo>
                    <a:pt x="28" y="17"/>
                  </a:lnTo>
                  <a:lnTo>
                    <a:pt x="25" y="19"/>
                  </a:lnTo>
                  <a:lnTo>
                    <a:pt x="24" y="24"/>
                  </a:lnTo>
                  <a:lnTo>
                    <a:pt x="24" y="28"/>
                  </a:lnTo>
                  <a:lnTo>
                    <a:pt x="20" y="36"/>
                  </a:lnTo>
                  <a:lnTo>
                    <a:pt x="14" y="36"/>
                  </a:lnTo>
                  <a:lnTo>
                    <a:pt x="14" y="32"/>
                  </a:lnTo>
                  <a:lnTo>
                    <a:pt x="15" y="26"/>
                  </a:lnTo>
                  <a:lnTo>
                    <a:pt x="10" y="26"/>
                  </a:lnTo>
                  <a:lnTo>
                    <a:pt x="11" y="21"/>
                  </a:lnTo>
                  <a:lnTo>
                    <a:pt x="14" y="18"/>
                  </a:lnTo>
                  <a:lnTo>
                    <a:pt x="14" y="14"/>
                  </a:lnTo>
                  <a:lnTo>
                    <a:pt x="12" y="10"/>
                  </a:lnTo>
                  <a:lnTo>
                    <a:pt x="6" y="10"/>
                  </a:lnTo>
                  <a:lnTo>
                    <a:pt x="0" y="12"/>
                  </a:lnTo>
                  <a:lnTo>
                    <a:pt x="3" y="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2" name="Freeform 1165"/>
            <p:cNvSpPr>
              <a:spLocks/>
            </p:cNvSpPr>
            <p:nvPr/>
          </p:nvSpPr>
          <p:spPr bwMode="gray">
            <a:xfrm>
              <a:off x="6904075" y="3308233"/>
              <a:ext cx="230187" cy="185737"/>
            </a:xfrm>
            <a:custGeom>
              <a:avLst/>
              <a:gdLst>
                <a:gd name="T0" fmla="*/ 9 w 130"/>
                <a:gd name="T1" fmla="*/ 95 h 109"/>
                <a:gd name="T2" fmla="*/ 24 w 130"/>
                <a:gd name="T3" fmla="*/ 83 h 109"/>
                <a:gd name="T4" fmla="*/ 46 w 130"/>
                <a:gd name="T5" fmla="*/ 81 h 109"/>
                <a:gd name="T6" fmla="*/ 60 w 130"/>
                <a:gd name="T7" fmla="*/ 75 h 109"/>
                <a:gd name="T8" fmla="*/ 69 w 130"/>
                <a:gd name="T9" fmla="*/ 60 h 109"/>
                <a:gd name="T10" fmla="*/ 74 w 130"/>
                <a:gd name="T11" fmla="*/ 59 h 109"/>
                <a:gd name="T12" fmla="*/ 83 w 130"/>
                <a:gd name="T13" fmla="*/ 61 h 109"/>
                <a:gd name="T14" fmla="*/ 104 w 130"/>
                <a:gd name="T15" fmla="*/ 38 h 109"/>
                <a:gd name="T16" fmla="*/ 108 w 130"/>
                <a:gd name="T17" fmla="*/ 22 h 109"/>
                <a:gd name="T18" fmla="*/ 109 w 130"/>
                <a:gd name="T19" fmla="*/ 7 h 109"/>
                <a:gd name="T20" fmla="*/ 120 w 130"/>
                <a:gd name="T21" fmla="*/ 8 h 109"/>
                <a:gd name="T22" fmla="*/ 118 w 130"/>
                <a:gd name="T23" fmla="*/ 1 h 109"/>
                <a:gd name="T24" fmla="*/ 124 w 130"/>
                <a:gd name="T25" fmla="*/ 7 h 109"/>
                <a:gd name="T26" fmla="*/ 129 w 130"/>
                <a:gd name="T27" fmla="*/ 20 h 109"/>
                <a:gd name="T28" fmla="*/ 126 w 130"/>
                <a:gd name="T29" fmla="*/ 35 h 109"/>
                <a:gd name="T30" fmla="*/ 118 w 130"/>
                <a:gd name="T31" fmla="*/ 48 h 109"/>
                <a:gd name="T32" fmla="*/ 115 w 130"/>
                <a:gd name="T33" fmla="*/ 63 h 109"/>
                <a:gd name="T34" fmla="*/ 114 w 130"/>
                <a:gd name="T35" fmla="*/ 75 h 109"/>
                <a:gd name="T36" fmla="*/ 110 w 130"/>
                <a:gd name="T37" fmla="*/ 87 h 109"/>
                <a:gd name="T38" fmla="*/ 103 w 130"/>
                <a:gd name="T39" fmla="*/ 86 h 109"/>
                <a:gd name="T40" fmla="*/ 94 w 130"/>
                <a:gd name="T41" fmla="*/ 87 h 109"/>
                <a:gd name="T42" fmla="*/ 94 w 130"/>
                <a:gd name="T43" fmla="*/ 95 h 109"/>
                <a:gd name="T44" fmla="*/ 87 w 130"/>
                <a:gd name="T45" fmla="*/ 93 h 109"/>
                <a:gd name="T46" fmla="*/ 76 w 130"/>
                <a:gd name="T47" fmla="*/ 94 h 109"/>
                <a:gd name="T48" fmla="*/ 67 w 130"/>
                <a:gd name="T49" fmla="*/ 91 h 109"/>
                <a:gd name="T50" fmla="*/ 68 w 130"/>
                <a:gd name="T51" fmla="*/ 98 h 109"/>
                <a:gd name="T52" fmla="*/ 60 w 130"/>
                <a:gd name="T53" fmla="*/ 107 h 109"/>
                <a:gd name="T54" fmla="*/ 50 w 130"/>
                <a:gd name="T55" fmla="*/ 105 h 109"/>
                <a:gd name="T56" fmla="*/ 52 w 130"/>
                <a:gd name="T57" fmla="*/ 97 h 109"/>
                <a:gd name="T58" fmla="*/ 42 w 130"/>
                <a:gd name="T59" fmla="*/ 93 h 109"/>
                <a:gd name="T60" fmla="*/ 28 w 130"/>
                <a:gd name="T61" fmla="*/ 97 h 109"/>
                <a:gd name="T62" fmla="*/ 13 w 130"/>
                <a:gd name="T63" fmla="*/ 100 h 109"/>
                <a:gd name="T64" fmla="*/ 1 w 130"/>
                <a:gd name="T65" fmla="*/ 102 h 10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30"/>
                <a:gd name="T100" fmla="*/ 0 h 109"/>
                <a:gd name="T101" fmla="*/ 130 w 130"/>
                <a:gd name="T102" fmla="*/ 109 h 10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30" h="109">
                  <a:moveTo>
                    <a:pt x="0" y="99"/>
                  </a:moveTo>
                  <a:cubicBezTo>
                    <a:pt x="9" y="95"/>
                    <a:pt x="9" y="95"/>
                    <a:pt x="9" y="95"/>
                  </a:cubicBezTo>
                  <a:cubicBezTo>
                    <a:pt x="20" y="87"/>
                    <a:pt x="20" y="87"/>
                    <a:pt x="20" y="87"/>
                  </a:cubicBezTo>
                  <a:cubicBezTo>
                    <a:pt x="24" y="83"/>
                    <a:pt x="24" y="83"/>
                    <a:pt x="24" y="83"/>
                  </a:cubicBezTo>
                  <a:cubicBezTo>
                    <a:pt x="32" y="82"/>
                    <a:pt x="32" y="82"/>
                    <a:pt x="32" y="82"/>
                  </a:cubicBezTo>
                  <a:cubicBezTo>
                    <a:pt x="46" y="81"/>
                    <a:pt x="46" y="81"/>
                    <a:pt x="46" y="81"/>
                  </a:cubicBezTo>
                  <a:cubicBezTo>
                    <a:pt x="56" y="81"/>
                    <a:pt x="56" y="81"/>
                    <a:pt x="56" y="81"/>
                  </a:cubicBezTo>
                  <a:cubicBezTo>
                    <a:pt x="60" y="75"/>
                    <a:pt x="60" y="75"/>
                    <a:pt x="60" y="75"/>
                  </a:cubicBezTo>
                  <a:cubicBezTo>
                    <a:pt x="66" y="66"/>
                    <a:pt x="66" y="66"/>
                    <a:pt x="66" y="66"/>
                  </a:cubicBezTo>
                  <a:cubicBezTo>
                    <a:pt x="69" y="60"/>
                    <a:pt x="69" y="60"/>
                    <a:pt x="69" y="60"/>
                  </a:cubicBezTo>
                  <a:cubicBezTo>
                    <a:pt x="74" y="55"/>
                    <a:pt x="74" y="55"/>
                    <a:pt x="74" y="55"/>
                  </a:cubicBezTo>
                  <a:cubicBezTo>
                    <a:pt x="74" y="59"/>
                    <a:pt x="74" y="59"/>
                    <a:pt x="74" y="59"/>
                  </a:cubicBezTo>
                  <a:cubicBezTo>
                    <a:pt x="74" y="64"/>
                    <a:pt x="74" y="64"/>
                    <a:pt x="74" y="64"/>
                  </a:cubicBezTo>
                  <a:cubicBezTo>
                    <a:pt x="83" y="61"/>
                    <a:pt x="83" y="61"/>
                    <a:pt x="83" y="61"/>
                  </a:cubicBezTo>
                  <a:cubicBezTo>
                    <a:pt x="94" y="53"/>
                    <a:pt x="94" y="53"/>
                    <a:pt x="94" y="53"/>
                  </a:cubicBezTo>
                  <a:cubicBezTo>
                    <a:pt x="104" y="38"/>
                    <a:pt x="104" y="38"/>
                    <a:pt x="104" y="38"/>
                  </a:cubicBezTo>
                  <a:cubicBezTo>
                    <a:pt x="110" y="26"/>
                    <a:pt x="110" y="26"/>
                    <a:pt x="110" y="26"/>
                  </a:cubicBezTo>
                  <a:cubicBezTo>
                    <a:pt x="108" y="22"/>
                    <a:pt x="108" y="22"/>
                    <a:pt x="108" y="22"/>
                  </a:cubicBezTo>
                  <a:cubicBezTo>
                    <a:pt x="106" y="13"/>
                    <a:pt x="106" y="13"/>
                    <a:pt x="106" y="13"/>
                  </a:cubicBezTo>
                  <a:cubicBezTo>
                    <a:pt x="109" y="7"/>
                    <a:pt x="109" y="7"/>
                    <a:pt x="109" y="7"/>
                  </a:cubicBezTo>
                  <a:cubicBezTo>
                    <a:pt x="113" y="6"/>
                    <a:pt x="113" y="6"/>
                    <a:pt x="113" y="6"/>
                  </a:cubicBezTo>
                  <a:cubicBezTo>
                    <a:pt x="120" y="8"/>
                    <a:pt x="120" y="8"/>
                    <a:pt x="120" y="8"/>
                  </a:cubicBezTo>
                  <a:cubicBezTo>
                    <a:pt x="121" y="3"/>
                    <a:pt x="121" y="3"/>
                    <a:pt x="121" y="3"/>
                  </a:cubicBezTo>
                  <a:cubicBezTo>
                    <a:pt x="118" y="1"/>
                    <a:pt x="118" y="1"/>
                    <a:pt x="118" y="1"/>
                  </a:cubicBezTo>
                  <a:cubicBezTo>
                    <a:pt x="123" y="0"/>
                    <a:pt x="123" y="0"/>
                    <a:pt x="123" y="0"/>
                  </a:cubicBezTo>
                  <a:cubicBezTo>
                    <a:pt x="124" y="7"/>
                    <a:pt x="124" y="7"/>
                    <a:pt x="124" y="7"/>
                  </a:cubicBezTo>
                  <a:cubicBezTo>
                    <a:pt x="125" y="13"/>
                    <a:pt x="125" y="13"/>
                    <a:pt x="125" y="13"/>
                  </a:cubicBezTo>
                  <a:cubicBezTo>
                    <a:pt x="129" y="20"/>
                    <a:pt x="129" y="20"/>
                    <a:pt x="129" y="20"/>
                  </a:cubicBezTo>
                  <a:cubicBezTo>
                    <a:pt x="130" y="26"/>
                    <a:pt x="130" y="26"/>
                    <a:pt x="130" y="26"/>
                  </a:cubicBezTo>
                  <a:cubicBezTo>
                    <a:pt x="126" y="35"/>
                    <a:pt x="126" y="35"/>
                    <a:pt x="126" y="35"/>
                  </a:cubicBezTo>
                  <a:cubicBezTo>
                    <a:pt x="120" y="43"/>
                    <a:pt x="120" y="43"/>
                    <a:pt x="120" y="43"/>
                  </a:cubicBezTo>
                  <a:cubicBezTo>
                    <a:pt x="118" y="48"/>
                    <a:pt x="118" y="48"/>
                    <a:pt x="118" y="48"/>
                  </a:cubicBezTo>
                  <a:cubicBezTo>
                    <a:pt x="118" y="59"/>
                    <a:pt x="118" y="59"/>
                    <a:pt x="118" y="59"/>
                  </a:cubicBezTo>
                  <a:cubicBezTo>
                    <a:pt x="115" y="63"/>
                    <a:pt x="115" y="63"/>
                    <a:pt x="115" y="63"/>
                  </a:cubicBezTo>
                  <a:cubicBezTo>
                    <a:pt x="114" y="71"/>
                    <a:pt x="114" y="71"/>
                    <a:pt x="114" y="71"/>
                  </a:cubicBezTo>
                  <a:cubicBezTo>
                    <a:pt x="114" y="71"/>
                    <a:pt x="113" y="73"/>
                    <a:pt x="114" y="75"/>
                  </a:cubicBezTo>
                  <a:cubicBezTo>
                    <a:pt x="114" y="77"/>
                    <a:pt x="114" y="82"/>
                    <a:pt x="114" y="82"/>
                  </a:cubicBezTo>
                  <a:cubicBezTo>
                    <a:pt x="110" y="87"/>
                    <a:pt x="110" y="87"/>
                    <a:pt x="110" y="87"/>
                  </a:cubicBezTo>
                  <a:cubicBezTo>
                    <a:pt x="106" y="91"/>
                    <a:pt x="106" y="91"/>
                    <a:pt x="106" y="91"/>
                  </a:cubicBezTo>
                  <a:cubicBezTo>
                    <a:pt x="103" y="86"/>
                    <a:pt x="103" y="86"/>
                    <a:pt x="103" y="86"/>
                  </a:cubicBezTo>
                  <a:cubicBezTo>
                    <a:pt x="98" y="84"/>
                    <a:pt x="98" y="84"/>
                    <a:pt x="98" y="84"/>
                  </a:cubicBezTo>
                  <a:cubicBezTo>
                    <a:pt x="94" y="87"/>
                    <a:pt x="94" y="87"/>
                    <a:pt x="94" y="87"/>
                  </a:cubicBezTo>
                  <a:cubicBezTo>
                    <a:pt x="96" y="92"/>
                    <a:pt x="96" y="92"/>
                    <a:pt x="96" y="92"/>
                  </a:cubicBezTo>
                  <a:cubicBezTo>
                    <a:pt x="94" y="95"/>
                    <a:pt x="94" y="95"/>
                    <a:pt x="94" y="95"/>
                  </a:cubicBezTo>
                  <a:cubicBezTo>
                    <a:pt x="88" y="91"/>
                    <a:pt x="88" y="91"/>
                    <a:pt x="88" y="91"/>
                  </a:cubicBezTo>
                  <a:cubicBezTo>
                    <a:pt x="87" y="93"/>
                    <a:pt x="87" y="93"/>
                    <a:pt x="87" y="93"/>
                  </a:cubicBezTo>
                  <a:cubicBezTo>
                    <a:pt x="87" y="93"/>
                    <a:pt x="85" y="94"/>
                    <a:pt x="83" y="94"/>
                  </a:cubicBezTo>
                  <a:cubicBezTo>
                    <a:pt x="81" y="94"/>
                    <a:pt x="76" y="94"/>
                    <a:pt x="76" y="94"/>
                  </a:cubicBezTo>
                  <a:cubicBezTo>
                    <a:pt x="70" y="94"/>
                    <a:pt x="70" y="94"/>
                    <a:pt x="70" y="94"/>
                  </a:cubicBezTo>
                  <a:cubicBezTo>
                    <a:pt x="67" y="91"/>
                    <a:pt x="67" y="91"/>
                    <a:pt x="67" y="91"/>
                  </a:cubicBezTo>
                  <a:cubicBezTo>
                    <a:pt x="66" y="94"/>
                    <a:pt x="66" y="94"/>
                    <a:pt x="66" y="94"/>
                  </a:cubicBezTo>
                  <a:cubicBezTo>
                    <a:pt x="68" y="98"/>
                    <a:pt x="68" y="98"/>
                    <a:pt x="68" y="98"/>
                  </a:cubicBezTo>
                  <a:cubicBezTo>
                    <a:pt x="63" y="101"/>
                    <a:pt x="63" y="101"/>
                    <a:pt x="63" y="101"/>
                  </a:cubicBezTo>
                  <a:cubicBezTo>
                    <a:pt x="60" y="107"/>
                    <a:pt x="60" y="107"/>
                    <a:pt x="60" y="107"/>
                  </a:cubicBezTo>
                  <a:cubicBezTo>
                    <a:pt x="56" y="109"/>
                    <a:pt x="56" y="109"/>
                    <a:pt x="56" y="109"/>
                  </a:cubicBezTo>
                  <a:cubicBezTo>
                    <a:pt x="50" y="105"/>
                    <a:pt x="50" y="105"/>
                    <a:pt x="50" y="105"/>
                  </a:cubicBezTo>
                  <a:cubicBezTo>
                    <a:pt x="47" y="101"/>
                    <a:pt x="47" y="101"/>
                    <a:pt x="47" y="101"/>
                  </a:cubicBezTo>
                  <a:cubicBezTo>
                    <a:pt x="52" y="97"/>
                    <a:pt x="52" y="97"/>
                    <a:pt x="52" y="97"/>
                  </a:cubicBezTo>
                  <a:cubicBezTo>
                    <a:pt x="54" y="92"/>
                    <a:pt x="54" y="92"/>
                    <a:pt x="54" y="92"/>
                  </a:cubicBezTo>
                  <a:cubicBezTo>
                    <a:pt x="42" y="93"/>
                    <a:pt x="42" y="93"/>
                    <a:pt x="42" y="93"/>
                  </a:cubicBezTo>
                  <a:cubicBezTo>
                    <a:pt x="38" y="95"/>
                    <a:pt x="38" y="95"/>
                    <a:pt x="38" y="95"/>
                  </a:cubicBezTo>
                  <a:cubicBezTo>
                    <a:pt x="28" y="97"/>
                    <a:pt x="28" y="97"/>
                    <a:pt x="28" y="97"/>
                  </a:cubicBezTo>
                  <a:cubicBezTo>
                    <a:pt x="22" y="100"/>
                    <a:pt x="22" y="100"/>
                    <a:pt x="22" y="100"/>
                  </a:cubicBezTo>
                  <a:cubicBezTo>
                    <a:pt x="13" y="100"/>
                    <a:pt x="13" y="100"/>
                    <a:pt x="13" y="100"/>
                  </a:cubicBezTo>
                  <a:cubicBezTo>
                    <a:pt x="8" y="103"/>
                    <a:pt x="8" y="103"/>
                    <a:pt x="8" y="103"/>
                  </a:cubicBezTo>
                  <a:cubicBezTo>
                    <a:pt x="1" y="102"/>
                    <a:pt x="1" y="102"/>
                    <a:pt x="1" y="102"/>
                  </a:cubicBezTo>
                  <a:lnTo>
                    <a:pt x="0" y="9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3" name="Freeform 1166"/>
            <p:cNvSpPr>
              <a:spLocks/>
            </p:cNvSpPr>
            <p:nvPr/>
          </p:nvSpPr>
          <p:spPr bwMode="gray">
            <a:xfrm>
              <a:off x="6800887" y="3374909"/>
              <a:ext cx="66674" cy="95250"/>
            </a:xfrm>
            <a:custGeom>
              <a:avLst/>
              <a:gdLst>
                <a:gd name="T0" fmla="*/ 1 w 39"/>
                <a:gd name="T1" fmla="*/ 24 h 54"/>
                <a:gd name="T2" fmla="*/ 1 w 39"/>
                <a:gd name="T3" fmla="*/ 20 h 54"/>
                <a:gd name="T4" fmla="*/ 5 w 39"/>
                <a:gd name="T5" fmla="*/ 22 h 54"/>
                <a:gd name="T6" fmla="*/ 9 w 39"/>
                <a:gd name="T7" fmla="*/ 20 h 54"/>
                <a:gd name="T8" fmla="*/ 7 w 39"/>
                <a:gd name="T9" fmla="*/ 16 h 54"/>
                <a:gd name="T10" fmla="*/ 4 w 39"/>
                <a:gd name="T11" fmla="*/ 14 h 54"/>
                <a:gd name="T12" fmla="*/ 7 w 39"/>
                <a:gd name="T13" fmla="*/ 4 h 54"/>
                <a:gd name="T14" fmla="*/ 15 w 39"/>
                <a:gd name="T15" fmla="*/ 1 h 54"/>
                <a:gd name="T16" fmla="*/ 23 w 39"/>
                <a:gd name="T17" fmla="*/ 0 h 54"/>
                <a:gd name="T18" fmla="*/ 29 w 39"/>
                <a:gd name="T19" fmla="*/ 6 h 54"/>
                <a:gd name="T20" fmla="*/ 33 w 39"/>
                <a:gd name="T21" fmla="*/ 13 h 54"/>
                <a:gd name="T22" fmla="*/ 36 w 39"/>
                <a:gd name="T23" fmla="*/ 22 h 54"/>
                <a:gd name="T24" fmla="*/ 37 w 39"/>
                <a:gd name="T25" fmla="*/ 30 h 54"/>
                <a:gd name="T26" fmla="*/ 36 w 39"/>
                <a:gd name="T27" fmla="*/ 40 h 54"/>
                <a:gd name="T28" fmla="*/ 35 w 39"/>
                <a:gd name="T29" fmla="*/ 44 h 54"/>
                <a:gd name="T30" fmla="*/ 25 w 39"/>
                <a:gd name="T31" fmla="*/ 47 h 54"/>
                <a:gd name="T32" fmla="*/ 21 w 39"/>
                <a:gd name="T33" fmla="*/ 45 h 54"/>
                <a:gd name="T34" fmla="*/ 17 w 39"/>
                <a:gd name="T35" fmla="*/ 48 h 54"/>
                <a:gd name="T36" fmla="*/ 12 w 39"/>
                <a:gd name="T37" fmla="*/ 52 h 54"/>
                <a:gd name="T38" fmla="*/ 9 w 39"/>
                <a:gd name="T39" fmla="*/ 50 h 54"/>
                <a:gd name="T40" fmla="*/ 2 w 39"/>
                <a:gd name="T41" fmla="*/ 54 h 54"/>
                <a:gd name="T42" fmla="*/ 0 w 39"/>
                <a:gd name="T43" fmla="*/ 50 h 54"/>
                <a:gd name="T44" fmla="*/ 1 w 39"/>
                <a:gd name="T45" fmla="*/ 44 h 54"/>
                <a:gd name="T46" fmla="*/ 1 w 39"/>
                <a:gd name="T47" fmla="*/ 35 h 54"/>
                <a:gd name="T48" fmla="*/ 5 w 39"/>
                <a:gd name="T49" fmla="*/ 34 h 54"/>
                <a:gd name="T50" fmla="*/ 4 w 39"/>
                <a:gd name="T51" fmla="*/ 28 h 54"/>
                <a:gd name="T52" fmla="*/ 1 w 39"/>
                <a:gd name="T53" fmla="*/ 24 h 5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
                <a:gd name="T82" fmla="*/ 0 h 54"/>
                <a:gd name="T83" fmla="*/ 39 w 39"/>
                <a:gd name="T84" fmla="*/ 54 h 5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 h="54">
                  <a:moveTo>
                    <a:pt x="1" y="24"/>
                  </a:moveTo>
                  <a:cubicBezTo>
                    <a:pt x="1" y="20"/>
                    <a:pt x="1" y="20"/>
                    <a:pt x="1" y="20"/>
                  </a:cubicBezTo>
                  <a:cubicBezTo>
                    <a:pt x="5" y="22"/>
                    <a:pt x="5" y="22"/>
                    <a:pt x="5" y="22"/>
                  </a:cubicBezTo>
                  <a:cubicBezTo>
                    <a:pt x="9" y="20"/>
                    <a:pt x="9" y="20"/>
                    <a:pt x="9" y="20"/>
                  </a:cubicBezTo>
                  <a:cubicBezTo>
                    <a:pt x="7" y="16"/>
                    <a:pt x="7" y="16"/>
                    <a:pt x="7" y="16"/>
                  </a:cubicBezTo>
                  <a:cubicBezTo>
                    <a:pt x="4" y="14"/>
                    <a:pt x="4" y="14"/>
                    <a:pt x="4" y="14"/>
                  </a:cubicBezTo>
                  <a:cubicBezTo>
                    <a:pt x="7" y="4"/>
                    <a:pt x="7" y="4"/>
                    <a:pt x="7" y="4"/>
                  </a:cubicBezTo>
                  <a:cubicBezTo>
                    <a:pt x="15" y="1"/>
                    <a:pt x="15" y="1"/>
                    <a:pt x="15" y="1"/>
                  </a:cubicBezTo>
                  <a:cubicBezTo>
                    <a:pt x="23" y="0"/>
                    <a:pt x="23" y="0"/>
                    <a:pt x="23" y="0"/>
                  </a:cubicBezTo>
                  <a:cubicBezTo>
                    <a:pt x="29" y="6"/>
                    <a:pt x="29" y="6"/>
                    <a:pt x="29" y="6"/>
                  </a:cubicBezTo>
                  <a:cubicBezTo>
                    <a:pt x="33" y="13"/>
                    <a:pt x="33" y="13"/>
                    <a:pt x="33" y="13"/>
                  </a:cubicBezTo>
                  <a:cubicBezTo>
                    <a:pt x="36" y="22"/>
                    <a:pt x="36" y="22"/>
                    <a:pt x="36" y="22"/>
                  </a:cubicBezTo>
                  <a:cubicBezTo>
                    <a:pt x="37" y="30"/>
                    <a:pt x="37" y="30"/>
                    <a:pt x="37" y="30"/>
                  </a:cubicBezTo>
                  <a:cubicBezTo>
                    <a:pt x="36" y="40"/>
                    <a:pt x="36" y="40"/>
                    <a:pt x="36" y="40"/>
                  </a:cubicBezTo>
                  <a:cubicBezTo>
                    <a:pt x="36" y="40"/>
                    <a:pt x="39" y="41"/>
                    <a:pt x="35" y="44"/>
                  </a:cubicBezTo>
                  <a:cubicBezTo>
                    <a:pt x="31" y="46"/>
                    <a:pt x="25" y="47"/>
                    <a:pt x="25" y="47"/>
                  </a:cubicBezTo>
                  <a:cubicBezTo>
                    <a:pt x="21" y="45"/>
                    <a:pt x="21" y="45"/>
                    <a:pt x="21" y="45"/>
                  </a:cubicBezTo>
                  <a:cubicBezTo>
                    <a:pt x="17" y="48"/>
                    <a:pt x="17" y="48"/>
                    <a:pt x="17" y="48"/>
                  </a:cubicBezTo>
                  <a:cubicBezTo>
                    <a:pt x="12" y="52"/>
                    <a:pt x="12" y="52"/>
                    <a:pt x="12" y="52"/>
                  </a:cubicBezTo>
                  <a:cubicBezTo>
                    <a:pt x="9" y="50"/>
                    <a:pt x="9" y="50"/>
                    <a:pt x="9" y="50"/>
                  </a:cubicBezTo>
                  <a:cubicBezTo>
                    <a:pt x="2" y="54"/>
                    <a:pt x="2" y="54"/>
                    <a:pt x="2" y="54"/>
                  </a:cubicBezTo>
                  <a:cubicBezTo>
                    <a:pt x="0" y="50"/>
                    <a:pt x="0" y="50"/>
                    <a:pt x="0" y="50"/>
                  </a:cubicBezTo>
                  <a:cubicBezTo>
                    <a:pt x="1" y="44"/>
                    <a:pt x="1" y="44"/>
                    <a:pt x="1" y="44"/>
                  </a:cubicBezTo>
                  <a:cubicBezTo>
                    <a:pt x="1" y="35"/>
                    <a:pt x="1" y="35"/>
                    <a:pt x="1" y="35"/>
                  </a:cubicBezTo>
                  <a:cubicBezTo>
                    <a:pt x="5" y="34"/>
                    <a:pt x="5" y="34"/>
                    <a:pt x="5" y="34"/>
                  </a:cubicBezTo>
                  <a:cubicBezTo>
                    <a:pt x="4" y="28"/>
                    <a:pt x="4" y="28"/>
                    <a:pt x="4" y="28"/>
                  </a:cubicBezTo>
                  <a:lnTo>
                    <a:pt x="1" y="24"/>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4" name="Freeform 1167"/>
            <p:cNvSpPr>
              <a:spLocks/>
            </p:cNvSpPr>
            <p:nvPr/>
          </p:nvSpPr>
          <p:spPr bwMode="gray">
            <a:xfrm>
              <a:off x="6761200" y="3276483"/>
              <a:ext cx="127000" cy="114300"/>
            </a:xfrm>
            <a:custGeom>
              <a:avLst/>
              <a:gdLst>
                <a:gd name="T0" fmla="*/ 18 w 73"/>
                <a:gd name="T1" fmla="*/ 70 h 72"/>
                <a:gd name="T2" fmla="*/ 10 w 73"/>
                <a:gd name="T3" fmla="*/ 72 h 72"/>
                <a:gd name="T4" fmla="*/ 6 w 73"/>
                <a:gd name="T5" fmla="*/ 67 h 72"/>
                <a:gd name="T6" fmla="*/ 9 w 73"/>
                <a:gd name="T7" fmla="*/ 61 h 72"/>
                <a:gd name="T8" fmla="*/ 10 w 73"/>
                <a:gd name="T9" fmla="*/ 53 h 72"/>
                <a:gd name="T10" fmla="*/ 12 w 73"/>
                <a:gd name="T11" fmla="*/ 46 h 72"/>
                <a:gd name="T12" fmla="*/ 5 w 73"/>
                <a:gd name="T13" fmla="*/ 46 h 72"/>
                <a:gd name="T14" fmla="*/ 0 w 73"/>
                <a:gd name="T15" fmla="*/ 42 h 72"/>
                <a:gd name="T16" fmla="*/ 5 w 73"/>
                <a:gd name="T17" fmla="*/ 36 h 72"/>
                <a:gd name="T18" fmla="*/ 16 w 73"/>
                <a:gd name="T19" fmla="*/ 30 h 72"/>
                <a:gd name="T20" fmla="*/ 22 w 73"/>
                <a:gd name="T21" fmla="*/ 25 h 72"/>
                <a:gd name="T22" fmla="*/ 27 w 73"/>
                <a:gd name="T23" fmla="*/ 18 h 72"/>
                <a:gd name="T24" fmla="*/ 30 w 73"/>
                <a:gd name="T25" fmla="*/ 17 h 72"/>
                <a:gd name="T26" fmla="*/ 38 w 73"/>
                <a:gd name="T27" fmla="*/ 21 h 72"/>
                <a:gd name="T28" fmla="*/ 45 w 73"/>
                <a:gd name="T29" fmla="*/ 18 h 72"/>
                <a:gd name="T30" fmla="*/ 46 w 73"/>
                <a:gd name="T31" fmla="*/ 14 h 72"/>
                <a:gd name="T32" fmla="*/ 54 w 73"/>
                <a:gd name="T33" fmla="*/ 14 h 72"/>
                <a:gd name="T34" fmla="*/ 60 w 73"/>
                <a:gd name="T35" fmla="*/ 8 h 72"/>
                <a:gd name="T36" fmla="*/ 62 w 73"/>
                <a:gd name="T37" fmla="*/ 4 h 72"/>
                <a:gd name="T38" fmla="*/ 66 w 73"/>
                <a:gd name="T39" fmla="*/ 0 h 72"/>
                <a:gd name="T40" fmla="*/ 73 w 73"/>
                <a:gd name="T41" fmla="*/ 7 h 72"/>
                <a:gd name="T42" fmla="*/ 69 w 73"/>
                <a:gd name="T43" fmla="*/ 10 h 72"/>
                <a:gd name="T44" fmla="*/ 63 w 73"/>
                <a:gd name="T45" fmla="*/ 15 h 72"/>
                <a:gd name="T46" fmla="*/ 60 w 73"/>
                <a:gd name="T47" fmla="*/ 22 h 72"/>
                <a:gd name="T48" fmla="*/ 58 w 73"/>
                <a:gd name="T49" fmla="*/ 30 h 72"/>
                <a:gd name="T50" fmla="*/ 58 w 73"/>
                <a:gd name="T51" fmla="*/ 33 h 72"/>
                <a:gd name="T52" fmla="*/ 51 w 73"/>
                <a:gd name="T53" fmla="*/ 36 h 72"/>
                <a:gd name="T54" fmla="*/ 39 w 73"/>
                <a:gd name="T55" fmla="*/ 40 h 72"/>
                <a:gd name="T56" fmla="*/ 36 w 73"/>
                <a:gd name="T57" fmla="*/ 45 h 72"/>
                <a:gd name="T58" fmla="*/ 37 w 73"/>
                <a:gd name="T59" fmla="*/ 51 h 72"/>
                <a:gd name="T60" fmla="*/ 39 w 73"/>
                <a:gd name="T61" fmla="*/ 58 h 72"/>
                <a:gd name="T62" fmla="*/ 42 w 73"/>
                <a:gd name="T63" fmla="*/ 61 h 72"/>
                <a:gd name="T64" fmla="*/ 46 w 73"/>
                <a:gd name="T65" fmla="*/ 64 h 72"/>
                <a:gd name="T66" fmla="*/ 38 w 73"/>
                <a:gd name="T67" fmla="*/ 65 h 72"/>
                <a:gd name="T68" fmla="*/ 30 w 73"/>
                <a:gd name="T69" fmla="*/ 68 h 72"/>
                <a:gd name="T70" fmla="*/ 28 w 73"/>
                <a:gd name="T71" fmla="*/ 72 h 72"/>
                <a:gd name="T72" fmla="*/ 18 w 73"/>
                <a:gd name="T73" fmla="*/ 70 h 7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3"/>
                <a:gd name="T112" fmla="*/ 0 h 72"/>
                <a:gd name="T113" fmla="*/ 73 w 73"/>
                <a:gd name="T114" fmla="*/ 72 h 7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3" h="72">
                  <a:moveTo>
                    <a:pt x="18" y="70"/>
                  </a:moveTo>
                  <a:lnTo>
                    <a:pt x="10" y="72"/>
                  </a:lnTo>
                  <a:lnTo>
                    <a:pt x="6" y="67"/>
                  </a:lnTo>
                  <a:lnTo>
                    <a:pt x="9" y="61"/>
                  </a:lnTo>
                  <a:lnTo>
                    <a:pt x="10" y="53"/>
                  </a:lnTo>
                  <a:lnTo>
                    <a:pt x="12" y="46"/>
                  </a:lnTo>
                  <a:lnTo>
                    <a:pt x="5" y="46"/>
                  </a:lnTo>
                  <a:lnTo>
                    <a:pt x="0" y="42"/>
                  </a:lnTo>
                  <a:lnTo>
                    <a:pt x="5" y="36"/>
                  </a:lnTo>
                  <a:lnTo>
                    <a:pt x="16" y="30"/>
                  </a:lnTo>
                  <a:lnTo>
                    <a:pt x="22" y="25"/>
                  </a:lnTo>
                  <a:lnTo>
                    <a:pt x="27" y="18"/>
                  </a:lnTo>
                  <a:lnTo>
                    <a:pt x="30" y="17"/>
                  </a:lnTo>
                  <a:lnTo>
                    <a:pt x="38" y="21"/>
                  </a:lnTo>
                  <a:lnTo>
                    <a:pt x="45" y="18"/>
                  </a:lnTo>
                  <a:lnTo>
                    <a:pt x="46" y="14"/>
                  </a:lnTo>
                  <a:lnTo>
                    <a:pt x="54" y="14"/>
                  </a:lnTo>
                  <a:lnTo>
                    <a:pt x="60" y="8"/>
                  </a:lnTo>
                  <a:lnTo>
                    <a:pt x="62" y="4"/>
                  </a:lnTo>
                  <a:lnTo>
                    <a:pt x="66" y="0"/>
                  </a:lnTo>
                  <a:lnTo>
                    <a:pt x="73" y="7"/>
                  </a:lnTo>
                  <a:lnTo>
                    <a:pt x="69" y="10"/>
                  </a:lnTo>
                  <a:lnTo>
                    <a:pt x="63" y="15"/>
                  </a:lnTo>
                  <a:lnTo>
                    <a:pt x="60" y="22"/>
                  </a:lnTo>
                  <a:lnTo>
                    <a:pt x="58" y="30"/>
                  </a:lnTo>
                  <a:lnTo>
                    <a:pt x="58" y="33"/>
                  </a:lnTo>
                  <a:lnTo>
                    <a:pt x="51" y="36"/>
                  </a:lnTo>
                  <a:lnTo>
                    <a:pt x="39" y="40"/>
                  </a:lnTo>
                  <a:lnTo>
                    <a:pt x="36" y="45"/>
                  </a:lnTo>
                  <a:lnTo>
                    <a:pt x="37" y="51"/>
                  </a:lnTo>
                  <a:lnTo>
                    <a:pt x="39" y="58"/>
                  </a:lnTo>
                  <a:lnTo>
                    <a:pt x="42" y="61"/>
                  </a:lnTo>
                  <a:lnTo>
                    <a:pt x="46" y="64"/>
                  </a:lnTo>
                  <a:lnTo>
                    <a:pt x="38" y="65"/>
                  </a:lnTo>
                  <a:lnTo>
                    <a:pt x="30" y="68"/>
                  </a:lnTo>
                  <a:lnTo>
                    <a:pt x="28" y="72"/>
                  </a:lnTo>
                  <a:lnTo>
                    <a:pt x="18" y="7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5" name="Freeform 1168"/>
            <p:cNvSpPr>
              <a:spLocks/>
            </p:cNvSpPr>
            <p:nvPr/>
          </p:nvSpPr>
          <p:spPr bwMode="gray">
            <a:xfrm>
              <a:off x="5605500" y="3263783"/>
              <a:ext cx="211137" cy="95250"/>
            </a:xfrm>
            <a:custGeom>
              <a:avLst/>
              <a:gdLst>
                <a:gd name="T0" fmla="*/ 5 w 119"/>
                <a:gd name="T1" fmla="*/ 16 h 58"/>
                <a:gd name="T2" fmla="*/ 13 w 119"/>
                <a:gd name="T3" fmla="*/ 8 h 58"/>
                <a:gd name="T4" fmla="*/ 21 w 119"/>
                <a:gd name="T5" fmla="*/ 8 h 58"/>
                <a:gd name="T6" fmla="*/ 23 w 119"/>
                <a:gd name="T7" fmla="*/ 10 h 58"/>
                <a:gd name="T8" fmla="*/ 37 w 119"/>
                <a:gd name="T9" fmla="*/ 9 h 58"/>
                <a:gd name="T10" fmla="*/ 39 w 119"/>
                <a:gd name="T11" fmla="*/ 4 h 58"/>
                <a:gd name="T12" fmla="*/ 45 w 119"/>
                <a:gd name="T13" fmla="*/ 0 h 58"/>
                <a:gd name="T14" fmla="*/ 53 w 119"/>
                <a:gd name="T15" fmla="*/ 3 h 58"/>
                <a:gd name="T16" fmla="*/ 55 w 119"/>
                <a:gd name="T17" fmla="*/ 8 h 58"/>
                <a:gd name="T18" fmla="*/ 101 w 119"/>
                <a:gd name="T19" fmla="*/ 7 h 58"/>
                <a:gd name="T20" fmla="*/ 106 w 119"/>
                <a:gd name="T21" fmla="*/ 11 h 58"/>
                <a:gd name="T22" fmla="*/ 111 w 119"/>
                <a:gd name="T23" fmla="*/ 12 h 58"/>
                <a:gd name="T24" fmla="*/ 119 w 119"/>
                <a:gd name="T25" fmla="*/ 16 h 58"/>
                <a:gd name="T26" fmla="*/ 115 w 119"/>
                <a:gd name="T27" fmla="*/ 20 h 58"/>
                <a:gd name="T28" fmla="*/ 104 w 119"/>
                <a:gd name="T29" fmla="*/ 24 h 58"/>
                <a:gd name="T30" fmla="*/ 95 w 119"/>
                <a:gd name="T31" fmla="*/ 28 h 58"/>
                <a:gd name="T32" fmla="*/ 92 w 119"/>
                <a:gd name="T33" fmla="*/ 34 h 58"/>
                <a:gd name="T34" fmla="*/ 77 w 119"/>
                <a:gd name="T35" fmla="*/ 34 h 58"/>
                <a:gd name="T36" fmla="*/ 73 w 119"/>
                <a:gd name="T37" fmla="*/ 42 h 58"/>
                <a:gd name="T38" fmla="*/ 62 w 119"/>
                <a:gd name="T39" fmla="*/ 44 h 58"/>
                <a:gd name="T40" fmla="*/ 61 w 119"/>
                <a:gd name="T41" fmla="*/ 40 h 58"/>
                <a:gd name="T42" fmla="*/ 51 w 119"/>
                <a:gd name="T43" fmla="*/ 40 h 58"/>
                <a:gd name="T44" fmla="*/ 49 w 119"/>
                <a:gd name="T45" fmla="*/ 45 h 58"/>
                <a:gd name="T46" fmla="*/ 43 w 119"/>
                <a:gd name="T47" fmla="*/ 48 h 58"/>
                <a:gd name="T48" fmla="*/ 40 w 119"/>
                <a:gd name="T49" fmla="*/ 50 h 58"/>
                <a:gd name="T50" fmla="*/ 39 w 119"/>
                <a:gd name="T51" fmla="*/ 58 h 58"/>
                <a:gd name="T52" fmla="*/ 24 w 119"/>
                <a:gd name="T53" fmla="*/ 58 h 58"/>
                <a:gd name="T54" fmla="*/ 14 w 119"/>
                <a:gd name="T55" fmla="*/ 56 h 58"/>
                <a:gd name="T56" fmla="*/ 5 w 119"/>
                <a:gd name="T57" fmla="*/ 56 h 58"/>
                <a:gd name="T58" fmla="*/ 3 w 119"/>
                <a:gd name="T59" fmla="*/ 51 h 58"/>
                <a:gd name="T60" fmla="*/ 2 w 119"/>
                <a:gd name="T61" fmla="*/ 46 h 58"/>
                <a:gd name="T62" fmla="*/ 3 w 119"/>
                <a:gd name="T63" fmla="*/ 43 h 58"/>
                <a:gd name="T64" fmla="*/ 7 w 119"/>
                <a:gd name="T65" fmla="*/ 46 h 58"/>
                <a:gd name="T66" fmla="*/ 15 w 119"/>
                <a:gd name="T67" fmla="*/ 46 h 58"/>
                <a:gd name="T68" fmla="*/ 23 w 119"/>
                <a:gd name="T69" fmla="*/ 42 h 58"/>
                <a:gd name="T70" fmla="*/ 29 w 119"/>
                <a:gd name="T71" fmla="*/ 37 h 58"/>
                <a:gd name="T72" fmla="*/ 22 w 119"/>
                <a:gd name="T73" fmla="*/ 30 h 58"/>
                <a:gd name="T74" fmla="*/ 15 w 119"/>
                <a:gd name="T75" fmla="*/ 27 h 58"/>
                <a:gd name="T76" fmla="*/ 7 w 119"/>
                <a:gd name="T77" fmla="*/ 30 h 58"/>
                <a:gd name="T78" fmla="*/ 0 w 119"/>
                <a:gd name="T79" fmla="*/ 26 h 58"/>
                <a:gd name="T80" fmla="*/ 2 w 119"/>
                <a:gd name="T81" fmla="*/ 23 h 58"/>
                <a:gd name="T82" fmla="*/ 5 w 119"/>
                <a:gd name="T83" fmla="*/ 16 h 5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19"/>
                <a:gd name="T127" fmla="*/ 0 h 58"/>
                <a:gd name="T128" fmla="*/ 119 w 119"/>
                <a:gd name="T129" fmla="*/ 58 h 5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19" h="58">
                  <a:moveTo>
                    <a:pt x="5" y="16"/>
                  </a:moveTo>
                  <a:lnTo>
                    <a:pt x="13" y="8"/>
                  </a:lnTo>
                  <a:lnTo>
                    <a:pt x="21" y="8"/>
                  </a:lnTo>
                  <a:lnTo>
                    <a:pt x="23" y="10"/>
                  </a:lnTo>
                  <a:lnTo>
                    <a:pt x="37" y="9"/>
                  </a:lnTo>
                  <a:lnTo>
                    <a:pt x="39" y="4"/>
                  </a:lnTo>
                  <a:lnTo>
                    <a:pt x="45" y="0"/>
                  </a:lnTo>
                  <a:lnTo>
                    <a:pt x="53" y="3"/>
                  </a:lnTo>
                  <a:lnTo>
                    <a:pt x="55" y="8"/>
                  </a:lnTo>
                  <a:lnTo>
                    <a:pt x="101" y="7"/>
                  </a:lnTo>
                  <a:lnTo>
                    <a:pt x="106" y="11"/>
                  </a:lnTo>
                  <a:lnTo>
                    <a:pt x="111" y="12"/>
                  </a:lnTo>
                  <a:lnTo>
                    <a:pt x="119" y="16"/>
                  </a:lnTo>
                  <a:lnTo>
                    <a:pt x="115" y="20"/>
                  </a:lnTo>
                  <a:lnTo>
                    <a:pt x="104" y="24"/>
                  </a:lnTo>
                  <a:lnTo>
                    <a:pt x="95" y="28"/>
                  </a:lnTo>
                  <a:lnTo>
                    <a:pt x="92" y="34"/>
                  </a:lnTo>
                  <a:lnTo>
                    <a:pt x="77" y="34"/>
                  </a:lnTo>
                  <a:lnTo>
                    <a:pt x="73" y="42"/>
                  </a:lnTo>
                  <a:lnTo>
                    <a:pt x="62" y="44"/>
                  </a:lnTo>
                  <a:lnTo>
                    <a:pt x="61" y="40"/>
                  </a:lnTo>
                  <a:lnTo>
                    <a:pt x="51" y="40"/>
                  </a:lnTo>
                  <a:lnTo>
                    <a:pt x="49" y="45"/>
                  </a:lnTo>
                  <a:lnTo>
                    <a:pt x="43" y="48"/>
                  </a:lnTo>
                  <a:lnTo>
                    <a:pt x="40" y="50"/>
                  </a:lnTo>
                  <a:lnTo>
                    <a:pt x="39" y="58"/>
                  </a:lnTo>
                  <a:lnTo>
                    <a:pt x="24" y="58"/>
                  </a:lnTo>
                  <a:lnTo>
                    <a:pt x="14" y="56"/>
                  </a:lnTo>
                  <a:lnTo>
                    <a:pt x="5" y="56"/>
                  </a:lnTo>
                  <a:lnTo>
                    <a:pt x="3" y="51"/>
                  </a:lnTo>
                  <a:lnTo>
                    <a:pt x="2" y="46"/>
                  </a:lnTo>
                  <a:lnTo>
                    <a:pt x="3" y="43"/>
                  </a:lnTo>
                  <a:lnTo>
                    <a:pt x="7" y="46"/>
                  </a:lnTo>
                  <a:lnTo>
                    <a:pt x="15" y="46"/>
                  </a:lnTo>
                  <a:lnTo>
                    <a:pt x="23" y="42"/>
                  </a:lnTo>
                  <a:lnTo>
                    <a:pt x="29" y="37"/>
                  </a:lnTo>
                  <a:lnTo>
                    <a:pt x="22" y="30"/>
                  </a:lnTo>
                  <a:lnTo>
                    <a:pt x="15" y="27"/>
                  </a:lnTo>
                  <a:lnTo>
                    <a:pt x="7" y="30"/>
                  </a:lnTo>
                  <a:lnTo>
                    <a:pt x="0" y="26"/>
                  </a:lnTo>
                  <a:lnTo>
                    <a:pt x="2" y="23"/>
                  </a:lnTo>
                  <a:lnTo>
                    <a:pt x="5"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6" name="Freeform 1169"/>
            <p:cNvSpPr>
              <a:spLocks/>
            </p:cNvSpPr>
            <p:nvPr/>
          </p:nvSpPr>
          <p:spPr bwMode="gray">
            <a:xfrm>
              <a:off x="6232563" y="3728920"/>
              <a:ext cx="166688" cy="165100"/>
            </a:xfrm>
            <a:custGeom>
              <a:avLst/>
              <a:gdLst>
                <a:gd name="T0" fmla="*/ 9 w 94"/>
                <a:gd name="T1" fmla="*/ 10 h 100"/>
                <a:gd name="T2" fmla="*/ 15 w 94"/>
                <a:gd name="T3" fmla="*/ 10 h 100"/>
                <a:gd name="T4" fmla="*/ 18 w 94"/>
                <a:gd name="T5" fmla="*/ 13 h 100"/>
                <a:gd name="T6" fmla="*/ 24 w 94"/>
                <a:gd name="T7" fmla="*/ 13 h 100"/>
                <a:gd name="T8" fmla="*/ 25 w 94"/>
                <a:gd name="T9" fmla="*/ 7 h 100"/>
                <a:gd name="T10" fmla="*/ 21 w 94"/>
                <a:gd name="T11" fmla="*/ 5 h 100"/>
                <a:gd name="T12" fmla="*/ 22 w 94"/>
                <a:gd name="T13" fmla="*/ 0 h 100"/>
                <a:gd name="T14" fmla="*/ 30 w 94"/>
                <a:gd name="T15" fmla="*/ 0 h 100"/>
                <a:gd name="T16" fmla="*/ 30 w 94"/>
                <a:gd name="T17" fmla="*/ 3 h 100"/>
                <a:gd name="T18" fmla="*/ 38 w 94"/>
                <a:gd name="T19" fmla="*/ 9 h 100"/>
                <a:gd name="T20" fmla="*/ 38 w 94"/>
                <a:gd name="T21" fmla="*/ 17 h 100"/>
                <a:gd name="T22" fmla="*/ 39 w 94"/>
                <a:gd name="T23" fmla="*/ 19 h 100"/>
                <a:gd name="T24" fmla="*/ 56 w 94"/>
                <a:gd name="T25" fmla="*/ 19 h 100"/>
                <a:gd name="T26" fmla="*/ 62 w 94"/>
                <a:gd name="T27" fmla="*/ 25 h 100"/>
                <a:gd name="T28" fmla="*/ 62 w 94"/>
                <a:gd name="T29" fmla="*/ 33 h 100"/>
                <a:gd name="T30" fmla="*/ 51 w 94"/>
                <a:gd name="T31" fmla="*/ 33 h 100"/>
                <a:gd name="T32" fmla="*/ 51 w 94"/>
                <a:gd name="T33" fmla="*/ 41 h 100"/>
                <a:gd name="T34" fmla="*/ 58 w 94"/>
                <a:gd name="T35" fmla="*/ 43 h 100"/>
                <a:gd name="T36" fmla="*/ 76 w 94"/>
                <a:gd name="T37" fmla="*/ 62 h 100"/>
                <a:gd name="T38" fmla="*/ 91 w 94"/>
                <a:gd name="T39" fmla="*/ 78 h 100"/>
                <a:gd name="T40" fmla="*/ 94 w 94"/>
                <a:gd name="T41" fmla="*/ 89 h 100"/>
                <a:gd name="T42" fmla="*/ 92 w 94"/>
                <a:gd name="T43" fmla="*/ 99 h 100"/>
                <a:gd name="T44" fmla="*/ 84 w 94"/>
                <a:gd name="T45" fmla="*/ 99 h 100"/>
                <a:gd name="T46" fmla="*/ 83 w 94"/>
                <a:gd name="T47" fmla="*/ 95 h 100"/>
                <a:gd name="T48" fmla="*/ 79 w 94"/>
                <a:gd name="T49" fmla="*/ 95 h 100"/>
                <a:gd name="T50" fmla="*/ 77 w 94"/>
                <a:gd name="T51" fmla="*/ 100 h 100"/>
                <a:gd name="T52" fmla="*/ 69 w 94"/>
                <a:gd name="T53" fmla="*/ 100 h 100"/>
                <a:gd name="T54" fmla="*/ 68 w 94"/>
                <a:gd name="T55" fmla="*/ 97 h 100"/>
                <a:gd name="T56" fmla="*/ 72 w 94"/>
                <a:gd name="T57" fmla="*/ 88 h 100"/>
                <a:gd name="T58" fmla="*/ 72 w 94"/>
                <a:gd name="T59" fmla="*/ 80 h 100"/>
                <a:gd name="T60" fmla="*/ 64 w 94"/>
                <a:gd name="T61" fmla="*/ 73 h 100"/>
                <a:gd name="T62" fmla="*/ 62 w 94"/>
                <a:gd name="T63" fmla="*/ 60 h 100"/>
                <a:gd name="T64" fmla="*/ 49 w 94"/>
                <a:gd name="T65" fmla="*/ 48 h 100"/>
                <a:gd name="T66" fmla="*/ 39 w 94"/>
                <a:gd name="T67" fmla="*/ 52 h 100"/>
                <a:gd name="T68" fmla="*/ 31 w 94"/>
                <a:gd name="T69" fmla="*/ 50 h 100"/>
                <a:gd name="T70" fmla="*/ 16 w 94"/>
                <a:gd name="T71" fmla="*/ 58 h 100"/>
                <a:gd name="T72" fmla="*/ 16 w 94"/>
                <a:gd name="T73" fmla="*/ 48 h 100"/>
                <a:gd name="T74" fmla="*/ 19 w 94"/>
                <a:gd name="T75" fmla="*/ 45 h 100"/>
                <a:gd name="T76" fmla="*/ 16 w 94"/>
                <a:gd name="T77" fmla="*/ 35 h 100"/>
                <a:gd name="T78" fmla="*/ 10 w 94"/>
                <a:gd name="T79" fmla="*/ 34 h 100"/>
                <a:gd name="T80" fmla="*/ 10 w 94"/>
                <a:gd name="T81" fmla="*/ 27 h 100"/>
                <a:gd name="T82" fmla="*/ 0 w 94"/>
                <a:gd name="T83" fmla="*/ 23 h 100"/>
                <a:gd name="T84" fmla="*/ 11 w 94"/>
                <a:gd name="T85" fmla="*/ 17 h 100"/>
                <a:gd name="T86" fmla="*/ 9 w 94"/>
                <a:gd name="T87" fmla="*/ 10 h 10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94"/>
                <a:gd name="T133" fmla="*/ 0 h 100"/>
                <a:gd name="T134" fmla="*/ 94 w 94"/>
                <a:gd name="T135" fmla="*/ 100 h 10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94" h="100">
                  <a:moveTo>
                    <a:pt x="9" y="10"/>
                  </a:moveTo>
                  <a:lnTo>
                    <a:pt x="15" y="10"/>
                  </a:lnTo>
                  <a:lnTo>
                    <a:pt x="18" y="13"/>
                  </a:lnTo>
                  <a:lnTo>
                    <a:pt x="24" y="13"/>
                  </a:lnTo>
                  <a:lnTo>
                    <a:pt x="25" y="7"/>
                  </a:lnTo>
                  <a:lnTo>
                    <a:pt x="21" y="5"/>
                  </a:lnTo>
                  <a:lnTo>
                    <a:pt x="22" y="0"/>
                  </a:lnTo>
                  <a:lnTo>
                    <a:pt x="30" y="0"/>
                  </a:lnTo>
                  <a:lnTo>
                    <a:pt x="30" y="3"/>
                  </a:lnTo>
                  <a:lnTo>
                    <a:pt x="38" y="9"/>
                  </a:lnTo>
                  <a:lnTo>
                    <a:pt x="38" y="17"/>
                  </a:lnTo>
                  <a:lnTo>
                    <a:pt x="39" y="19"/>
                  </a:lnTo>
                  <a:lnTo>
                    <a:pt x="56" y="19"/>
                  </a:lnTo>
                  <a:lnTo>
                    <a:pt x="62" y="25"/>
                  </a:lnTo>
                  <a:lnTo>
                    <a:pt x="62" y="33"/>
                  </a:lnTo>
                  <a:lnTo>
                    <a:pt x="51" y="33"/>
                  </a:lnTo>
                  <a:lnTo>
                    <a:pt x="51" y="41"/>
                  </a:lnTo>
                  <a:lnTo>
                    <a:pt x="58" y="43"/>
                  </a:lnTo>
                  <a:lnTo>
                    <a:pt x="76" y="62"/>
                  </a:lnTo>
                  <a:lnTo>
                    <a:pt x="91" y="78"/>
                  </a:lnTo>
                  <a:lnTo>
                    <a:pt x="94" y="89"/>
                  </a:lnTo>
                  <a:lnTo>
                    <a:pt x="92" y="99"/>
                  </a:lnTo>
                  <a:lnTo>
                    <a:pt x="84" y="99"/>
                  </a:lnTo>
                  <a:lnTo>
                    <a:pt x="83" y="95"/>
                  </a:lnTo>
                  <a:lnTo>
                    <a:pt x="79" y="95"/>
                  </a:lnTo>
                  <a:lnTo>
                    <a:pt x="77" y="100"/>
                  </a:lnTo>
                  <a:lnTo>
                    <a:pt x="69" y="100"/>
                  </a:lnTo>
                  <a:lnTo>
                    <a:pt x="68" y="97"/>
                  </a:lnTo>
                  <a:lnTo>
                    <a:pt x="72" y="88"/>
                  </a:lnTo>
                  <a:lnTo>
                    <a:pt x="72" y="80"/>
                  </a:lnTo>
                  <a:lnTo>
                    <a:pt x="64" y="73"/>
                  </a:lnTo>
                  <a:lnTo>
                    <a:pt x="62" y="60"/>
                  </a:lnTo>
                  <a:lnTo>
                    <a:pt x="49" y="48"/>
                  </a:lnTo>
                  <a:lnTo>
                    <a:pt x="39" y="52"/>
                  </a:lnTo>
                  <a:lnTo>
                    <a:pt x="31" y="50"/>
                  </a:lnTo>
                  <a:lnTo>
                    <a:pt x="16" y="58"/>
                  </a:lnTo>
                  <a:lnTo>
                    <a:pt x="16" y="48"/>
                  </a:lnTo>
                  <a:lnTo>
                    <a:pt x="19" y="45"/>
                  </a:lnTo>
                  <a:lnTo>
                    <a:pt x="16" y="35"/>
                  </a:lnTo>
                  <a:lnTo>
                    <a:pt x="10" y="34"/>
                  </a:lnTo>
                  <a:lnTo>
                    <a:pt x="10" y="27"/>
                  </a:lnTo>
                  <a:lnTo>
                    <a:pt x="0" y="23"/>
                  </a:lnTo>
                  <a:lnTo>
                    <a:pt x="11" y="17"/>
                  </a:lnTo>
                  <a:lnTo>
                    <a:pt x="9" y="1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47" name="Freeform 1170"/>
            <p:cNvSpPr>
              <a:spLocks/>
            </p:cNvSpPr>
            <p:nvPr/>
          </p:nvSpPr>
          <p:spPr bwMode="gray">
            <a:xfrm>
              <a:off x="5978562" y="3044707"/>
              <a:ext cx="687388" cy="255587"/>
            </a:xfrm>
            <a:custGeom>
              <a:avLst/>
              <a:gdLst>
                <a:gd name="T0" fmla="*/ 6 w 384"/>
                <a:gd name="T1" fmla="*/ 40 h 156"/>
                <a:gd name="T2" fmla="*/ 23 w 384"/>
                <a:gd name="T3" fmla="*/ 33 h 156"/>
                <a:gd name="T4" fmla="*/ 61 w 384"/>
                <a:gd name="T5" fmla="*/ 21 h 156"/>
                <a:gd name="T6" fmla="*/ 85 w 384"/>
                <a:gd name="T7" fmla="*/ 33 h 156"/>
                <a:gd name="T8" fmla="*/ 115 w 384"/>
                <a:gd name="T9" fmla="*/ 37 h 156"/>
                <a:gd name="T10" fmla="*/ 125 w 384"/>
                <a:gd name="T11" fmla="*/ 24 h 156"/>
                <a:gd name="T12" fmla="*/ 127 w 384"/>
                <a:gd name="T13" fmla="*/ 3 h 156"/>
                <a:gd name="T14" fmla="*/ 140 w 384"/>
                <a:gd name="T15" fmla="*/ 2 h 156"/>
                <a:gd name="T16" fmla="*/ 169 w 384"/>
                <a:gd name="T17" fmla="*/ 10 h 156"/>
                <a:gd name="T18" fmla="*/ 178 w 384"/>
                <a:gd name="T19" fmla="*/ 27 h 156"/>
                <a:gd name="T20" fmla="*/ 209 w 384"/>
                <a:gd name="T21" fmla="*/ 24 h 156"/>
                <a:gd name="T22" fmla="*/ 231 w 384"/>
                <a:gd name="T23" fmla="*/ 32 h 156"/>
                <a:gd name="T24" fmla="*/ 244 w 384"/>
                <a:gd name="T25" fmla="*/ 40 h 156"/>
                <a:gd name="T26" fmla="*/ 265 w 384"/>
                <a:gd name="T27" fmla="*/ 45 h 156"/>
                <a:gd name="T28" fmla="*/ 300 w 384"/>
                <a:gd name="T29" fmla="*/ 40 h 156"/>
                <a:gd name="T30" fmla="*/ 313 w 384"/>
                <a:gd name="T31" fmla="*/ 29 h 156"/>
                <a:gd name="T32" fmla="*/ 327 w 384"/>
                <a:gd name="T33" fmla="*/ 32 h 156"/>
                <a:gd name="T34" fmla="*/ 346 w 384"/>
                <a:gd name="T35" fmla="*/ 33 h 156"/>
                <a:gd name="T36" fmla="*/ 338 w 384"/>
                <a:gd name="T37" fmla="*/ 45 h 156"/>
                <a:gd name="T38" fmla="*/ 352 w 384"/>
                <a:gd name="T39" fmla="*/ 66 h 156"/>
                <a:gd name="T40" fmla="*/ 367 w 384"/>
                <a:gd name="T41" fmla="*/ 63 h 156"/>
                <a:gd name="T42" fmla="*/ 384 w 384"/>
                <a:gd name="T43" fmla="*/ 85 h 156"/>
                <a:gd name="T44" fmla="*/ 363 w 384"/>
                <a:gd name="T45" fmla="*/ 83 h 156"/>
                <a:gd name="T46" fmla="*/ 333 w 384"/>
                <a:gd name="T47" fmla="*/ 100 h 156"/>
                <a:gd name="T48" fmla="*/ 311 w 384"/>
                <a:gd name="T49" fmla="*/ 110 h 156"/>
                <a:gd name="T50" fmla="*/ 286 w 384"/>
                <a:gd name="T51" fmla="*/ 109 h 156"/>
                <a:gd name="T52" fmla="*/ 287 w 384"/>
                <a:gd name="T53" fmla="*/ 127 h 156"/>
                <a:gd name="T54" fmla="*/ 274 w 384"/>
                <a:gd name="T55" fmla="*/ 138 h 156"/>
                <a:gd name="T56" fmla="*/ 227 w 384"/>
                <a:gd name="T57" fmla="*/ 147 h 156"/>
                <a:gd name="T58" fmla="*/ 183 w 384"/>
                <a:gd name="T59" fmla="*/ 154 h 156"/>
                <a:gd name="T60" fmla="*/ 144 w 384"/>
                <a:gd name="T61" fmla="*/ 143 h 156"/>
                <a:gd name="T62" fmla="*/ 98 w 384"/>
                <a:gd name="T63" fmla="*/ 135 h 156"/>
                <a:gd name="T64" fmla="*/ 79 w 384"/>
                <a:gd name="T65" fmla="*/ 116 h 156"/>
                <a:gd name="T66" fmla="*/ 45 w 384"/>
                <a:gd name="T67" fmla="*/ 108 h 156"/>
                <a:gd name="T68" fmla="*/ 36 w 384"/>
                <a:gd name="T69" fmla="*/ 96 h 156"/>
                <a:gd name="T70" fmla="*/ 40 w 384"/>
                <a:gd name="T71" fmla="*/ 83 h 156"/>
                <a:gd name="T72" fmla="*/ 22 w 384"/>
                <a:gd name="T73" fmla="*/ 64 h 156"/>
                <a:gd name="T74" fmla="*/ 4 w 384"/>
                <a:gd name="T75" fmla="*/ 55 h 15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384"/>
                <a:gd name="T115" fmla="*/ 0 h 156"/>
                <a:gd name="T116" fmla="*/ 384 w 384"/>
                <a:gd name="T117" fmla="*/ 156 h 15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384" h="156">
                  <a:moveTo>
                    <a:pt x="0" y="47"/>
                  </a:moveTo>
                  <a:lnTo>
                    <a:pt x="6" y="40"/>
                  </a:lnTo>
                  <a:lnTo>
                    <a:pt x="16" y="39"/>
                  </a:lnTo>
                  <a:lnTo>
                    <a:pt x="23" y="33"/>
                  </a:lnTo>
                  <a:lnTo>
                    <a:pt x="49" y="20"/>
                  </a:lnTo>
                  <a:lnTo>
                    <a:pt x="61" y="21"/>
                  </a:lnTo>
                  <a:lnTo>
                    <a:pt x="78" y="24"/>
                  </a:lnTo>
                  <a:lnTo>
                    <a:pt x="85" y="33"/>
                  </a:lnTo>
                  <a:lnTo>
                    <a:pt x="109" y="34"/>
                  </a:lnTo>
                  <a:lnTo>
                    <a:pt x="115" y="37"/>
                  </a:lnTo>
                  <a:lnTo>
                    <a:pt x="124" y="31"/>
                  </a:lnTo>
                  <a:lnTo>
                    <a:pt x="125" y="24"/>
                  </a:lnTo>
                  <a:lnTo>
                    <a:pt x="117" y="14"/>
                  </a:lnTo>
                  <a:lnTo>
                    <a:pt x="127" y="3"/>
                  </a:lnTo>
                  <a:lnTo>
                    <a:pt x="131" y="0"/>
                  </a:lnTo>
                  <a:lnTo>
                    <a:pt x="140" y="2"/>
                  </a:lnTo>
                  <a:lnTo>
                    <a:pt x="151" y="4"/>
                  </a:lnTo>
                  <a:lnTo>
                    <a:pt x="169" y="10"/>
                  </a:lnTo>
                  <a:lnTo>
                    <a:pt x="171" y="19"/>
                  </a:lnTo>
                  <a:lnTo>
                    <a:pt x="178" y="27"/>
                  </a:lnTo>
                  <a:lnTo>
                    <a:pt x="198" y="30"/>
                  </a:lnTo>
                  <a:lnTo>
                    <a:pt x="209" y="24"/>
                  </a:lnTo>
                  <a:lnTo>
                    <a:pt x="226" y="27"/>
                  </a:lnTo>
                  <a:lnTo>
                    <a:pt x="231" y="32"/>
                  </a:lnTo>
                  <a:lnTo>
                    <a:pt x="239" y="33"/>
                  </a:lnTo>
                  <a:lnTo>
                    <a:pt x="244" y="40"/>
                  </a:lnTo>
                  <a:lnTo>
                    <a:pt x="248" y="43"/>
                  </a:lnTo>
                  <a:lnTo>
                    <a:pt x="265" y="45"/>
                  </a:lnTo>
                  <a:lnTo>
                    <a:pt x="278" y="44"/>
                  </a:lnTo>
                  <a:lnTo>
                    <a:pt x="300" y="40"/>
                  </a:lnTo>
                  <a:lnTo>
                    <a:pt x="308" y="33"/>
                  </a:lnTo>
                  <a:lnTo>
                    <a:pt x="313" y="29"/>
                  </a:lnTo>
                  <a:lnTo>
                    <a:pt x="321" y="28"/>
                  </a:lnTo>
                  <a:lnTo>
                    <a:pt x="327" y="32"/>
                  </a:lnTo>
                  <a:lnTo>
                    <a:pt x="332" y="32"/>
                  </a:lnTo>
                  <a:lnTo>
                    <a:pt x="346" y="33"/>
                  </a:lnTo>
                  <a:lnTo>
                    <a:pt x="340" y="39"/>
                  </a:lnTo>
                  <a:lnTo>
                    <a:pt x="338" y="45"/>
                  </a:lnTo>
                  <a:lnTo>
                    <a:pt x="332" y="64"/>
                  </a:lnTo>
                  <a:lnTo>
                    <a:pt x="352" y="66"/>
                  </a:lnTo>
                  <a:lnTo>
                    <a:pt x="359" y="62"/>
                  </a:lnTo>
                  <a:lnTo>
                    <a:pt x="367" y="63"/>
                  </a:lnTo>
                  <a:lnTo>
                    <a:pt x="382" y="78"/>
                  </a:lnTo>
                  <a:lnTo>
                    <a:pt x="384" y="85"/>
                  </a:lnTo>
                  <a:lnTo>
                    <a:pt x="373" y="83"/>
                  </a:lnTo>
                  <a:lnTo>
                    <a:pt x="363" y="83"/>
                  </a:lnTo>
                  <a:lnTo>
                    <a:pt x="346" y="90"/>
                  </a:lnTo>
                  <a:lnTo>
                    <a:pt x="333" y="100"/>
                  </a:lnTo>
                  <a:lnTo>
                    <a:pt x="322" y="100"/>
                  </a:lnTo>
                  <a:lnTo>
                    <a:pt x="311" y="110"/>
                  </a:lnTo>
                  <a:lnTo>
                    <a:pt x="297" y="108"/>
                  </a:lnTo>
                  <a:lnTo>
                    <a:pt x="286" y="109"/>
                  </a:lnTo>
                  <a:lnTo>
                    <a:pt x="283" y="118"/>
                  </a:lnTo>
                  <a:lnTo>
                    <a:pt x="287" y="127"/>
                  </a:lnTo>
                  <a:lnTo>
                    <a:pt x="274" y="135"/>
                  </a:lnTo>
                  <a:lnTo>
                    <a:pt x="274" y="138"/>
                  </a:lnTo>
                  <a:lnTo>
                    <a:pt x="260" y="146"/>
                  </a:lnTo>
                  <a:lnTo>
                    <a:pt x="227" y="147"/>
                  </a:lnTo>
                  <a:lnTo>
                    <a:pt x="210" y="156"/>
                  </a:lnTo>
                  <a:lnTo>
                    <a:pt x="183" y="154"/>
                  </a:lnTo>
                  <a:lnTo>
                    <a:pt x="165" y="144"/>
                  </a:lnTo>
                  <a:lnTo>
                    <a:pt x="144" y="143"/>
                  </a:lnTo>
                  <a:lnTo>
                    <a:pt x="104" y="142"/>
                  </a:lnTo>
                  <a:lnTo>
                    <a:pt x="98" y="135"/>
                  </a:lnTo>
                  <a:lnTo>
                    <a:pt x="94" y="125"/>
                  </a:lnTo>
                  <a:lnTo>
                    <a:pt x="79" y="116"/>
                  </a:lnTo>
                  <a:lnTo>
                    <a:pt x="70" y="109"/>
                  </a:lnTo>
                  <a:lnTo>
                    <a:pt x="45" y="108"/>
                  </a:lnTo>
                  <a:lnTo>
                    <a:pt x="39" y="105"/>
                  </a:lnTo>
                  <a:lnTo>
                    <a:pt x="36" y="96"/>
                  </a:lnTo>
                  <a:lnTo>
                    <a:pt x="40" y="90"/>
                  </a:lnTo>
                  <a:lnTo>
                    <a:pt x="40" y="83"/>
                  </a:lnTo>
                  <a:lnTo>
                    <a:pt x="34" y="74"/>
                  </a:lnTo>
                  <a:lnTo>
                    <a:pt x="22" y="64"/>
                  </a:lnTo>
                  <a:lnTo>
                    <a:pt x="12" y="62"/>
                  </a:lnTo>
                  <a:lnTo>
                    <a:pt x="4" y="55"/>
                  </a:lnTo>
                  <a:lnTo>
                    <a:pt x="0" y="4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348" name="Freeform 1171"/>
            <p:cNvSpPr>
              <a:spLocks/>
            </p:cNvSpPr>
            <p:nvPr/>
          </p:nvSpPr>
          <p:spPr bwMode="gray">
            <a:xfrm>
              <a:off x="4822862" y="4087695"/>
              <a:ext cx="171450" cy="185738"/>
            </a:xfrm>
            <a:custGeom>
              <a:avLst/>
              <a:gdLst>
                <a:gd name="T0" fmla="*/ 6 w 95"/>
                <a:gd name="T1" fmla="*/ 0 h 113"/>
                <a:gd name="T2" fmla="*/ 21 w 95"/>
                <a:gd name="T3" fmla="*/ 1 h 113"/>
                <a:gd name="T4" fmla="*/ 47 w 95"/>
                <a:gd name="T5" fmla="*/ 12 h 113"/>
                <a:gd name="T6" fmla="*/ 66 w 95"/>
                <a:gd name="T7" fmla="*/ 14 h 113"/>
                <a:gd name="T8" fmla="*/ 81 w 95"/>
                <a:gd name="T9" fmla="*/ 5 h 113"/>
                <a:gd name="T10" fmla="*/ 86 w 95"/>
                <a:gd name="T11" fmla="*/ 11 h 113"/>
                <a:gd name="T12" fmla="*/ 95 w 95"/>
                <a:gd name="T13" fmla="*/ 8 h 113"/>
                <a:gd name="T14" fmla="*/ 94 w 95"/>
                <a:gd name="T15" fmla="*/ 15 h 113"/>
                <a:gd name="T16" fmla="*/ 83 w 95"/>
                <a:gd name="T17" fmla="*/ 23 h 113"/>
                <a:gd name="T18" fmla="*/ 84 w 95"/>
                <a:gd name="T19" fmla="*/ 65 h 113"/>
                <a:gd name="T20" fmla="*/ 91 w 95"/>
                <a:gd name="T21" fmla="*/ 75 h 113"/>
                <a:gd name="T22" fmla="*/ 84 w 95"/>
                <a:gd name="T23" fmla="*/ 81 h 113"/>
                <a:gd name="T24" fmla="*/ 75 w 95"/>
                <a:gd name="T25" fmla="*/ 90 h 113"/>
                <a:gd name="T26" fmla="*/ 69 w 95"/>
                <a:gd name="T27" fmla="*/ 102 h 113"/>
                <a:gd name="T28" fmla="*/ 65 w 95"/>
                <a:gd name="T29" fmla="*/ 113 h 113"/>
                <a:gd name="T30" fmla="*/ 45 w 95"/>
                <a:gd name="T31" fmla="*/ 99 h 113"/>
                <a:gd name="T32" fmla="*/ 43 w 95"/>
                <a:gd name="T33" fmla="*/ 91 h 113"/>
                <a:gd name="T34" fmla="*/ 4 w 95"/>
                <a:gd name="T35" fmla="*/ 71 h 113"/>
                <a:gd name="T36" fmla="*/ 1 w 95"/>
                <a:gd name="T37" fmla="*/ 71 h 113"/>
                <a:gd name="T38" fmla="*/ 5 w 95"/>
                <a:gd name="T39" fmla="*/ 59 h 113"/>
                <a:gd name="T40" fmla="*/ 3 w 95"/>
                <a:gd name="T41" fmla="*/ 49 h 113"/>
                <a:gd name="T42" fmla="*/ 12 w 95"/>
                <a:gd name="T43" fmla="*/ 38 h 113"/>
                <a:gd name="T44" fmla="*/ 8 w 95"/>
                <a:gd name="T45" fmla="*/ 21 h 113"/>
                <a:gd name="T46" fmla="*/ 0 w 95"/>
                <a:gd name="T47" fmla="*/ 7 h 113"/>
                <a:gd name="T48" fmla="*/ 6 w 95"/>
                <a:gd name="T49" fmla="*/ 0 h 11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95"/>
                <a:gd name="T76" fmla="*/ 0 h 113"/>
                <a:gd name="T77" fmla="*/ 95 w 95"/>
                <a:gd name="T78" fmla="*/ 113 h 11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95" h="113">
                  <a:moveTo>
                    <a:pt x="6" y="0"/>
                  </a:moveTo>
                  <a:lnTo>
                    <a:pt x="21" y="1"/>
                  </a:lnTo>
                  <a:lnTo>
                    <a:pt x="47" y="12"/>
                  </a:lnTo>
                  <a:lnTo>
                    <a:pt x="66" y="14"/>
                  </a:lnTo>
                  <a:lnTo>
                    <a:pt x="81" y="5"/>
                  </a:lnTo>
                  <a:lnTo>
                    <a:pt x="86" y="11"/>
                  </a:lnTo>
                  <a:lnTo>
                    <a:pt x="95" y="8"/>
                  </a:lnTo>
                  <a:lnTo>
                    <a:pt x="94" y="15"/>
                  </a:lnTo>
                  <a:lnTo>
                    <a:pt x="83" y="23"/>
                  </a:lnTo>
                  <a:lnTo>
                    <a:pt x="84" y="65"/>
                  </a:lnTo>
                  <a:lnTo>
                    <a:pt x="91" y="75"/>
                  </a:lnTo>
                  <a:lnTo>
                    <a:pt x="84" y="81"/>
                  </a:lnTo>
                  <a:lnTo>
                    <a:pt x="75" y="90"/>
                  </a:lnTo>
                  <a:lnTo>
                    <a:pt x="69" y="102"/>
                  </a:lnTo>
                  <a:lnTo>
                    <a:pt x="65" y="113"/>
                  </a:lnTo>
                  <a:lnTo>
                    <a:pt x="45" y="99"/>
                  </a:lnTo>
                  <a:lnTo>
                    <a:pt x="43" y="91"/>
                  </a:lnTo>
                  <a:lnTo>
                    <a:pt x="4" y="71"/>
                  </a:lnTo>
                  <a:lnTo>
                    <a:pt x="1" y="71"/>
                  </a:lnTo>
                  <a:lnTo>
                    <a:pt x="5" y="59"/>
                  </a:lnTo>
                  <a:lnTo>
                    <a:pt x="3" y="49"/>
                  </a:lnTo>
                  <a:lnTo>
                    <a:pt x="12" y="38"/>
                  </a:lnTo>
                  <a:lnTo>
                    <a:pt x="8" y="21"/>
                  </a:lnTo>
                  <a:lnTo>
                    <a:pt x="0" y="7"/>
                  </a:lnTo>
                  <a:lnTo>
                    <a:pt x="6"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349" name="Freeform 1172"/>
            <p:cNvSpPr>
              <a:spLocks/>
            </p:cNvSpPr>
            <p:nvPr/>
          </p:nvSpPr>
          <p:spPr bwMode="gray">
            <a:xfrm>
              <a:off x="5092737" y="2958983"/>
              <a:ext cx="866775" cy="369887"/>
            </a:xfrm>
            <a:custGeom>
              <a:avLst/>
              <a:gdLst>
                <a:gd name="T0" fmla="*/ 71 w 482"/>
                <a:gd name="T1" fmla="*/ 195 h 223"/>
                <a:gd name="T2" fmla="*/ 50 w 482"/>
                <a:gd name="T3" fmla="*/ 175 h 223"/>
                <a:gd name="T4" fmla="*/ 48 w 482"/>
                <a:gd name="T5" fmla="*/ 165 h 223"/>
                <a:gd name="T6" fmla="*/ 58 w 482"/>
                <a:gd name="T7" fmla="*/ 157 h 223"/>
                <a:gd name="T8" fmla="*/ 71 w 482"/>
                <a:gd name="T9" fmla="*/ 156 h 223"/>
                <a:gd name="T10" fmla="*/ 82 w 482"/>
                <a:gd name="T11" fmla="*/ 146 h 223"/>
                <a:gd name="T12" fmla="*/ 62 w 482"/>
                <a:gd name="T13" fmla="*/ 131 h 223"/>
                <a:gd name="T14" fmla="*/ 31 w 482"/>
                <a:gd name="T15" fmla="*/ 141 h 223"/>
                <a:gd name="T16" fmla="*/ 18 w 482"/>
                <a:gd name="T17" fmla="*/ 118 h 223"/>
                <a:gd name="T18" fmla="*/ 0 w 482"/>
                <a:gd name="T19" fmla="*/ 105 h 223"/>
                <a:gd name="T20" fmla="*/ 14 w 482"/>
                <a:gd name="T21" fmla="*/ 76 h 223"/>
                <a:gd name="T22" fmla="*/ 26 w 482"/>
                <a:gd name="T23" fmla="*/ 85 h 223"/>
                <a:gd name="T24" fmla="*/ 45 w 482"/>
                <a:gd name="T25" fmla="*/ 62 h 223"/>
                <a:gd name="T26" fmla="*/ 85 w 482"/>
                <a:gd name="T27" fmla="*/ 62 h 223"/>
                <a:gd name="T28" fmla="*/ 114 w 482"/>
                <a:gd name="T29" fmla="*/ 74 h 223"/>
                <a:gd name="T30" fmla="*/ 143 w 482"/>
                <a:gd name="T31" fmla="*/ 66 h 223"/>
                <a:gd name="T32" fmla="*/ 171 w 482"/>
                <a:gd name="T33" fmla="*/ 72 h 223"/>
                <a:gd name="T34" fmla="*/ 172 w 482"/>
                <a:gd name="T35" fmla="*/ 59 h 223"/>
                <a:gd name="T36" fmla="*/ 166 w 482"/>
                <a:gd name="T37" fmla="*/ 50 h 223"/>
                <a:gd name="T38" fmla="*/ 171 w 482"/>
                <a:gd name="T39" fmla="*/ 38 h 223"/>
                <a:gd name="T40" fmla="*/ 177 w 482"/>
                <a:gd name="T41" fmla="*/ 29 h 223"/>
                <a:gd name="T42" fmla="*/ 191 w 482"/>
                <a:gd name="T43" fmla="*/ 20 h 223"/>
                <a:gd name="T44" fmla="*/ 238 w 482"/>
                <a:gd name="T45" fmla="*/ 7 h 223"/>
                <a:gd name="T46" fmla="*/ 275 w 482"/>
                <a:gd name="T47" fmla="*/ 0 h 223"/>
                <a:gd name="T48" fmla="*/ 293 w 482"/>
                <a:gd name="T49" fmla="*/ 11 h 223"/>
                <a:gd name="T50" fmla="*/ 314 w 482"/>
                <a:gd name="T51" fmla="*/ 20 h 223"/>
                <a:gd name="T52" fmla="*/ 344 w 482"/>
                <a:gd name="T53" fmla="*/ 20 h 223"/>
                <a:gd name="T54" fmla="*/ 362 w 482"/>
                <a:gd name="T55" fmla="*/ 23 h 223"/>
                <a:gd name="T56" fmla="*/ 385 w 482"/>
                <a:gd name="T57" fmla="*/ 44 h 223"/>
                <a:gd name="T58" fmla="*/ 398 w 482"/>
                <a:gd name="T59" fmla="*/ 68 h 223"/>
                <a:gd name="T60" fmla="*/ 407 w 482"/>
                <a:gd name="T61" fmla="*/ 62 h 223"/>
                <a:gd name="T62" fmla="*/ 423 w 482"/>
                <a:gd name="T63" fmla="*/ 71 h 223"/>
                <a:gd name="T64" fmla="*/ 445 w 482"/>
                <a:gd name="T65" fmla="*/ 68 h 223"/>
                <a:gd name="T66" fmla="*/ 462 w 482"/>
                <a:gd name="T67" fmla="*/ 86 h 223"/>
                <a:gd name="T68" fmla="*/ 482 w 482"/>
                <a:gd name="T69" fmla="*/ 98 h 223"/>
                <a:gd name="T70" fmla="*/ 471 w 482"/>
                <a:gd name="T71" fmla="*/ 106 h 223"/>
                <a:gd name="T72" fmla="*/ 468 w 482"/>
                <a:gd name="T73" fmla="*/ 127 h 223"/>
                <a:gd name="T74" fmla="*/ 449 w 482"/>
                <a:gd name="T75" fmla="*/ 129 h 223"/>
                <a:gd name="T76" fmla="*/ 430 w 482"/>
                <a:gd name="T77" fmla="*/ 145 h 223"/>
                <a:gd name="T78" fmla="*/ 413 w 482"/>
                <a:gd name="T79" fmla="*/ 156 h 223"/>
                <a:gd name="T80" fmla="*/ 406 w 482"/>
                <a:gd name="T81" fmla="*/ 173 h 223"/>
                <a:gd name="T82" fmla="*/ 404 w 482"/>
                <a:gd name="T83" fmla="*/ 191 h 223"/>
                <a:gd name="T84" fmla="*/ 396 w 482"/>
                <a:gd name="T85" fmla="*/ 195 h 223"/>
                <a:gd name="T86" fmla="*/ 386 w 482"/>
                <a:gd name="T87" fmla="*/ 190 h 223"/>
                <a:gd name="T88" fmla="*/ 338 w 482"/>
                <a:gd name="T89" fmla="*/ 186 h 223"/>
                <a:gd name="T90" fmla="*/ 324 w 482"/>
                <a:gd name="T91" fmla="*/ 187 h 223"/>
                <a:gd name="T92" fmla="*/ 308 w 482"/>
                <a:gd name="T93" fmla="*/ 193 h 223"/>
                <a:gd name="T94" fmla="*/ 298 w 482"/>
                <a:gd name="T95" fmla="*/ 191 h 223"/>
                <a:gd name="T96" fmla="*/ 284 w 482"/>
                <a:gd name="T97" fmla="*/ 202 h 223"/>
                <a:gd name="T98" fmla="*/ 264 w 482"/>
                <a:gd name="T99" fmla="*/ 223 h 223"/>
                <a:gd name="T100" fmla="*/ 258 w 482"/>
                <a:gd name="T101" fmla="*/ 216 h 223"/>
                <a:gd name="T102" fmla="*/ 242 w 482"/>
                <a:gd name="T103" fmla="*/ 215 h 223"/>
                <a:gd name="T104" fmla="*/ 233 w 482"/>
                <a:gd name="T105" fmla="*/ 198 h 223"/>
                <a:gd name="T106" fmla="*/ 220 w 482"/>
                <a:gd name="T107" fmla="*/ 178 h 223"/>
                <a:gd name="T108" fmla="*/ 184 w 482"/>
                <a:gd name="T109" fmla="*/ 181 h 223"/>
                <a:gd name="T110" fmla="*/ 153 w 482"/>
                <a:gd name="T111" fmla="*/ 157 h 223"/>
                <a:gd name="T112" fmla="*/ 127 w 482"/>
                <a:gd name="T113" fmla="*/ 155 h 223"/>
                <a:gd name="T114" fmla="*/ 114 w 482"/>
                <a:gd name="T115" fmla="*/ 213 h 223"/>
                <a:gd name="T116" fmla="*/ 100 w 482"/>
                <a:gd name="T117" fmla="*/ 203 h 223"/>
                <a:gd name="T118" fmla="*/ 86 w 482"/>
                <a:gd name="T119" fmla="*/ 197 h 223"/>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82"/>
                <a:gd name="T181" fmla="*/ 0 h 223"/>
                <a:gd name="T182" fmla="*/ 482 w 482"/>
                <a:gd name="T183" fmla="*/ 223 h 223"/>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82" h="223">
                  <a:moveTo>
                    <a:pt x="82" y="197"/>
                  </a:moveTo>
                  <a:lnTo>
                    <a:pt x="71" y="195"/>
                  </a:lnTo>
                  <a:lnTo>
                    <a:pt x="59" y="185"/>
                  </a:lnTo>
                  <a:lnTo>
                    <a:pt x="50" y="175"/>
                  </a:lnTo>
                  <a:lnTo>
                    <a:pt x="44" y="167"/>
                  </a:lnTo>
                  <a:lnTo>
                    <a:pt x="48" y="165"/>
                  </a:lnTo>
                  <a:lnTo>
                    <a:pt x="59" y="167"/>
                  </a:lnTo>
                  <a:lnTo>
                    <a:pt x="58" y="157"/>
                  </a:lnTo>
                  <a:lnTo>
                    <a:pt x="63" y="155"/>
                  </a:lnTo>
                  <a:lnTo>
                    <a:pt x="71" y="156"/>
                  </a:lnTo>
                  <a:lnTo>
                    <a:pt x="79" y="157"/>
                  </a:lnTo>
                  <a:lnTo>
                    <a:pt x="82" y="146"/>
                  </a:lnTo>
                  <a:lnTo>
                    <a:pt x="77" y="132"/>
                  </a:lnTo>
                  <a:lnTo>
                    <a:pt x="62" y="131"/>
                  </a:lnTo>
                  <a:lnTo>
                    <a:pt x="48" y="133"/>
                  </a:lnTo>
                  <a:lnTo>
                    <a:pt x="31" y="141"/>
                  </a:lnTo>
                  <a:lnTo>
                    <a:pt x="27" y="130"/>
                  </a:lnTo>
                  <a:lnTo>
                    <a:pt x="18" y="118"/>
                  </a:lnTo>
                  <a:lnTo>
                    <a:pt x="8" y="115"/>
                  </a:lnTo>
                  <a:lnTo>
                    <a:pt x="0" y="105"/>
                  </a:lnTo>
                  <a:lnTo>
                    <a:pt x="4" y="86"/>
                  </a:lnTo>
                  <a:lnTo>
                    <a:pt x="14" y="76"/>
                  </a:lnTo>
                  <a:lnTo>
                    <a:pt x="20" y="87"/>
                  </a:lnTo>
                  <a:lnTo>
                    <a:pt x="26" y="85"/>
                  </a:lnTo>
                  <a:lnTo>
                    <a:pt x="28" y="76"/>
                  </a:lnTo>
                  <a:lnTo>
                    <a:pt x="45" y="62"/>
                  </a:lnTo>
                  <a:lnTo>
                    <a:pt x="58" y="57"/>
                  </a:lnTo>
                  <a:lnTo>
                    <a:pt x="85" y="62"/>
                  </a:lnTo>
                  <a:lnTo>
                    <a:pt x="103" y="72"/>
                  </a:lnTo>
                  <a:lnTo>
                    <a:pt x="114" y="74"/>
                  </a:lnTo>
                  <a:lnTo>
                    <a:pt x="130" y="67"/>
                  </a:lnTo>
                  <a:lnTo>
                    <a:pt x="143" y="66"/>
                  </a:lnTo>
                  <a:lnTo>
                    <a:pt x="151" y="74"/>
                  </a:lnTo>
                  <a:lnTo>
                    <a:pt x="171" y="72"/>
                  </a:lnTo>
                  <a:lnTo>
                    <a:pt x="179" y="65"/>
                  </a:lnTo>
                  <a:lnTo>
                    <a:pt x="172" y="59"/>
                  </a:lnTo>
                  <a:lnTo>
                    <a:pt x="162" y="56"/>
                  </a:lnTo>
                  <a:lnTo>
                    <a:pt x="166" y="50"/>
                  </a:lnTo>
                  <a:lnTo>
                    <a:pt x="171" y="46"/>
                  </a:lnTo>
                  <a:lnTo>
                    <a:pt x="171" y="38"/>
                  </a:lnTo>
                  <a:lnTo>
                    <a:pt x="181" y="35"/>
                  </a:lnTo>
                  <a:lnTo>
                    <a:pt x="177" y="29"/>
                  </a:lnTo>
                  <a:lnTo>
                    <a:pt x="175" y="21"/>
                  </a:lnTo>
                  <a:lnTo>
                    <a:pt x="191" y="20"/>
                  </a:lnTo>
                  <a:lnTo>
                    <a:pt x="211" y="14"/>
                  </a:lnTo>
                  <a:lnTo>
                    <a:pt x="238" y="7"/>
                  </a:lnTo>
                  <a:lnTo>
                    <a:pt x="260" y="2"/>
                  </a:lnTo>
                  <a:lnTo>
                    <a:pt x="275" y="0"/>
                  </a:lnTo>
                  <a:lnTo>
                    <a:pt x="289" y="0"/>
                  </a:lnTo>
                  <a:lnTo>
                    <a:pt x="293" y="11"/>
                  </a:lnTo>
                  <a:lnTo>
                    <a:pt x="300" y="16"/>
                  </a:lnTo>
                  <a:lnTo>
                    <a:pt x="314" y="20"/>
                  </a:lnTo>
                  <a:lnTo>
                    <a:pt x="330" y="28"/>
                  </a:lnTo>
                  <a:lnTo>
                    <a:pt x="344" y="20"/>
                  </a:lnTo>
                  <a:lnTo>
                    <a:pt x="360" y="15"/>
                  </a:lnTo>
                  <a:lnTo>
                    <a:pt x="362" y="23"/>
                  </a:lnTo>
                  <a:lnTo>
                    <a:pt x="375" y="32"/>
                  </a:lnTo>
                  <a:lnTo>
                    <a:pt x="385" y="44"/>
                  </a:lnTo>
                  <a:lnTo>
                    <a:pt x="395" y="62"/>
                  </a:lnTo>
                  <a:lnTo>
                    <a:pt x="398" y="68"/>
                  </a:lnTo>
                  <a:lnTo>
                    <a:pt x="404" y="68"/>
                  </a:lnTo>
                  <a:lnTo>
                    <a:pt x="407" y="62"/>
                  </a:lnTo>
                  <a:lnTo>
                    <a:pt x="414" y="66"/>
                  </a:lnTo>
                  <a:lnTo>
                    <a:pt x="423" y="71"/>
                  </a:lnTo>
                  <a:lnTo>
                    <a:pt x="431" y="70"/>
                  </a:lnTo>
                  <a:lnTo>
                    <a:pt x="445" y="68"/>
                  </a:lnTo>
                  <a:lnTo>
                    <a:pt x="452" y="79"/>
                  </a:lnTo>
                  <a:lnTo>
                    <a:pt x="462" y="86"/>
                  </a:lnTo>
                  <a:lnTo>
                    <a:pt x="479" y="87"/>
                  </a:lnTo>
                  <a:lnTo>
                    <a:pt x="482" y="98"/>
                  </a:lnTo>
                  <a:lnTo>
                    <a:pt x="480" y="107"/>
                  </a:lnTo>
                  <a:lnTo>
                    <a:pt x="471" y="106"/>
                  </a:lnTo>
                  <a:lnTo>
                    <a:pt x="468" y="116"/>
                  </a:lnTo>
                  <a:lnTo>
                    <a:pt x="468" y="127"/>
                  </a:lnTo>
                  <a:lnTo>
                    <a:pt x="461" y="129"/>
                  </a:lnTo>
                  <a:lnTo>
                    <a:pt x="449" y="129"/>
                  </a:lnTo>
                  <a:lnTo>
                    <a:pt x="437" y="127"/>
                  </a:lnTo>
                  <a:lnTo>
                    <a:pt x="430" y="145"/>
                  </a:lnTo>
                  <a:lnTo>
                    <a:pt x="427" y="156"/>
                  </a:lnTo>
                  <a:lnTo>
                    <a:pt x="413" y="156"/>
                  </a:lnTo>
                  <a:lnTo>
                    <a:pt x="404" y="160"/>
                  </a:lnTo>
                  <a:lnTo>
                    <a:pt x="406" y="173"/>
                  </a:lnTo>
                  <a:lnTo>
                    <a:pt x="409" y="185"/>
                  </a:lnTo>
                  <a:lnTo>
                    <a:pt x="404" y="191"/>
                  </a:lnTo>
                  <a:lnTo>
                    <a:pt x="404" y="199"/>
                  </a:lnTo>
                  <a:lnTo>
                    <a:pt x="396" y="195"/>
                  </a:lnTo>
                  <a:lnTo>
                    <a:pt x="391" y="194"/>
                  </a:lnTo>
                  <a:lnTo>
                    <a:pt x="386" y="190"/>
                  </a:lnTo>
                  <a:lnTo>
                    <a:pt x="340" y="191"/>
                  </a:lnTo>
                  <a:lnTo>
                    <a:pt x="338" y="186"/>
                  </a:lnTo>
                  <a:lnTo>
                    <a:pt x="330" y="183"/>
                  </a:lnTo>
                  <a:lnTo>
                    <a:pt x="324" y="187"/>
                  </a:lnTo>
                  <a:lnTo>
                    <a:pt x="322" y="192"/>
                  </a:lnTo>
                  <a:lnTo>
                    <a:pt x="308" y="193"/>
                  </a:lnTo>
                  <a:lnTo>
                    <a:pt x="306" y="191"/>
                  </a:lnTo>
                  <a:lnTo>
                    <a:pt x="298" y="191"/>
                  </a:lnTo>
                  <a:lnTo>
                    <a:pt x="290" y="199"/>
                  </a:lnTo>
                  <a:lnTo>
                    <a:pt x="284" y="202"/>
                  </a:lnTo>
                  <a:lnTo>
                    <a:pt x="265" y="215"/>
                  </a:lnTo>
                  <a:lnTo>
                    <a:pt x="264" y="223"/>
                  </a:lnTo>
                  <a:lnTo>
                    <a:pt x="258" y="223"/>
                  </a:lnTo>
                  <a:lnTo>
                    <a:pt x="258" y="216"/>
                  </a:lnTo>
                  <a:lnTo>
                    <a:pt x="254" y="214"/>
                  </a:lnTo>
                  <a:lnTo>
                    <a:pt x="242" y="215"/>
                  </a:lnTo>
                  <a:lnTo>
                    <a:pt x="240" y="204"/>
                  </a:lnTo>
                  <a:lnTo>
                    <a:pt x="233" y="198"/>
                  </a:lnTo>
                  <a:lnTo>
                    <a:pt x="233" y="191"/>
                  </a:lnTo>
                  <a:lnTo>
                    <a:pt x="220" y="178"/>
                  </a:lnTo>
                  <a:lnTo>
                    <a:pt x="213" y="180"/>
                  </a:lnTo>
                  <a:lnTo>
                    <a:pt x="184" y="181"/>
                  </a:lnTo>
                  <a:lnTo>
                    <a:pt x="173" y="168"/>
                  </a:lnTo>
                  <a:lnTo>
                    <a:pt x="153" y="157"/>
                  </a:lnTo>
                  <a:lnTo>
                    <a:pt x="147" y="153"/>
                  </a:lnTo>
                  <a:lnTo>
                    <a:pt x="127" y="155"/>
                  </a:lnTo>
                  <a:lnTo>
                    <a:pt x="114" y="159"/>
                  </a:lnTo>
                  <a:lnTo>
                    <a:pt x="114" y="213"/>
                  </a:lnTo>
                  <a:lnTo>
                    <a:pt x="105" y="213"/>
                  </a:lnTo>
                  <a:lnTo>
                    <a:pt x="100" y="203"/>
                  </a:lnTo>
                  <a:lnTo>
                    <a:pt x="91" y="197"/>
                  </a:lnTo>
                  <a:lnTo>
                    <a:pt x="86" y="197"/>
                  </a:lnTo>
                  <a:lnTo>
                    <a:pt x="82" y="19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0" name="Freeform 1173"/>
            <p:cNvSpPr>
              <a:spLocks/>
            </p:cNvSpPr>
            <p:nvPr/>
          </p:nvSpPr>
          <p:spPr bwMode="gray">
            <a:xfrm>
              <a:off x="4687925" y="2204920"/>
              <a:ext cx="3470275" cy="1112838"/>
            </a:xfrm>
            <a:custGeom>
              <a:avLst/>
              <a:gdLst>
                <a:gd name="T0" fmla="*/ 251 w 1929"/>
                <a:gd name="T1" fmla="*/ 657 h 665"/>
                <a:gd name="T2" fmla="*/ 189 w 1929"/>
                <a:gd name="T3" fmla="*/ 641 h 665"/>
                <a:gd name="T4" fmla="*/ 130 w 1929"/>
                <a:gd name="T5" fmla="*/ 594 h 665"/>
                <a:gd name="T6" fmla="*/ 123 w 1929"/>
                <a:gd name="T7" fmla="*/ 535 h 665"/>
                <a:gd name="T8" fmla="*/ 53 w 1929"/>
                <a:gd name="T9" fmla="*/ 503 h 665"/>
                <a:gd name="T10" fmla="*/ 10 w 1929"/>
                <a:gd name="T11" fmla="*/ 436 h 665"/>
                <a:gd name="T12" fmla="*/ 16 w 1929"/>
                <a:gd name="T13" fmla="*/ 363 h 665"/>
                <a:gd name="T14" fmla="*/ 26 w 1929"/>
                <a:gd name="T15" fmla="*/ 251 h 665"/>
                <a:gd name="T16" fmla="*/ 59 w 1929"/>
                <a:gd name="T17" fmla="*/ 182 h 665"/>
                <a:gd name="T18" fmla="*/ 129 w 1929"/>
                <a:gd name="T19" fmla="*/ 259 h 665"/>
                <a:gd name="T20" fmla="*/ 91 w 1929"/>
                <a:gd name="T21" fmla="*/ 288 h 665"/>
                <a:gd name="T22" fmla="*/ 135 w 1929"/>
                <a:gd name="T23" fmla="*/ 284 h 665"/>
                <a:gd name="T24" fmla="*/ 195 w 1929"/>
                <a:gd name="T25" fmla="*/ 232 h 665"/>
                <a:gd name="T26" fmla="*/ 237 w 1929"/>
                <a:gd name="T27" fmla="*/ 243 h 665"/>
                <a:gd name="T28" fmla="*/ 355 w 1929"/>
                <a:gd name="T29" fmla="*/ 207 h 665"/>
                <a:gd name="T30" fmla="*/ 373 w 1929"/>
                <a:gd name="T31" fmla="*/ 169 h 665"/>
                <a:gd name="T32" fmla="*/ 468 w 1929"/>
                <a:gd name="T33" fmla="*/ 184 h 665"/>
                <a:gd name="T34" fmla="*/ 535 w 1929"/>
                <a:gd name="T35" fmla="*/ 136 h 665"/>
                <a:gd name="T36" fmla="*/ 497 w 1929"/>
                <a:gd name="T37" fmla="*/ 242 h 665"/>
                <a:gd name="T38" fmla="*/ 589 w 1929"/>
                <a:gd name="T39" fmla="*/ 209 h 665"/>
                <a:gd name="T40" fmla="*/ 544 w 1929"/>
                <a:gd name="T41" fmla="*/ 144 h 665"/>
                <a:gd name="T42" fmla="*/ 601 w 1929"/>
                <a:gd name="T43" fmla="*/ 157 h 665"/>
                <a:gd name="T44" fmla="*/ 623 w 1929"/>
                <a:gd name="T45" fmla="*/ 128 h 665"/>
                <a:gd name="T46" fmla="*/ 698 w 1929"/>
                <a:gd name="T47" fmla="*/ 72 h 665"/>
                <a:gd name="T48" fmla="*/ 933 w 1929"/>
                <a:gd name="T49" fmla="*/ 6 h 665"/>
                <a:gd name="T50" fmla="*/ 965 w 1929"/>
                <a:gd name="T51" fmla="*/ 91 h 665"/>
                <a:gd name="T52" fmla="*/ 1008 w 1929"/>
                <a:gd name="T53" fmla="*/ 94 h 665"/>
                <a:gd name="T54" fmla="*/ 1193 w 1929"/>
                <a:gd name="T55" fmla="*/ 102 h 665"/>
                <a:gd name="T56" fmla="*/ 1306 w 1929"/>
                <a:gd name="T57" fmla="*/ 148 h 665"/>
                <a:gd name="T58" fmla="*/ 1452 w 1929"/>
                <a:gd name="T59" fmla="*/ 134 h 665"/>
                <a:gd name="T60" fmla="*/ 1589 w 1929"/>
                <a:gd name="T61" fmla="*/ 188 h 665"/>
                <a:gd name="T62" fmla="*/ 1705 w 1929"/>
                <a:gd name="T63" fmla="*/ 196 h 665"/>
                <a:gd name="T64" fmla="*/ 1860 w 1929"/>
                <a:gd name="T65" fmla="*/ 221 h 665"/>
                <a:gd name="T66" fmla="*/ 1929 w 1929"/>
                <a:gd name="T67" fmla="*/ 256 h 665"/>
                <a:gd name="T68" fmla="*/ 1825 w 1929"/>
                <a:gd name="T69" fmla="*/ 254 h 665"/>
                <a:gd name="T70" fmla="*/ 1781 w 1929"/>
                <a:gd name="T71" fmla="*/ 288 h 665"/>
                <a:gd name="T72" fmla="*/ 1695 w 1929"/>
                <a:gd name="T73" fmla="*/ 370 h 665"/>
                <a:gd name="T74" fmla="*/ 1597 w 1929"/>
                <a:gd name="T75" fmla="*/ 407 h 665"/>
                <a:gd name="T76" fmla="*/ 1573 w 1929"/>
                <a:gd name="T77" fmla="*/ 484 h 665"/>
                <a:gd name="T78" fmla="*/ 1551 w 1929"/>
                <a:gd name="T79" fmla="*/ 405 h 665"/>
                <a:gd name="T80" fmla="*/ 1610 w 1929"/>
                <a:gd name="T81" fmla="*/ 341 h 665"/>
                <a:gd name="T82" fmla="*/ 1507 w 1929"/>
                <a:gd name="T83" fmla="*/ 378 h 665"/>
                <a:gd name="T84" fmla="*/ 1439 w 1929"/>
                <a:gd name="T85" fmla="*/ 383 h 665"/>
                <a:gd name="T86" fmla="*/ 1313 w 1929"/>
                <a:gd name="T87" fmla="*/ 478 h 665"/>
                <a:gd name="T88" fmla="*/ 1278 w 1929"/>
                <a:gd name="T89" fmla="*/ 630 h 665"/>
                <a:gd name="T90" fmla="*/ 1264 w 1929"/>
                <a:gd name="T91" fmla="*/ 591 h 665"/>
                <a:gd name="T92" fmla="*/ 1203 w 1929"/>
                <a:gd name="T93" fmla="*/ 543 h 665"/>
                <a:gd name="T94" fmla="*/ 1108 w 1929"/>
                <a:gd name="T95" fmla="*/ 505 h 665"/>
                <a:gd name="T96" fmla="*/ 1028 w 1929"/>
                <a:gd name="T97" fmla="*/ 532 h 665"/>
                <a:gd name="T98" fmla="*/ 924 w 1929"/>
                <a:gd name="T99" fmla="*/ 527 h 665"/>
                <a:gd name="T100" fmla="*/ 840 w 1929"/>
                <a:gd name="T101" fmla="*/ 534 h 665"/>
                <a:gd name="T102" fmla="*/ 723 w 1929"/>
                <a:gd name="T103" fmla="*/ 543 h 665"/>
                <a:gd name="T104" fmla="*/ 628 w 1929"/>
                <a:gd name="T105" fmla="*/ 520 h 665"/>
                <a:gd name="T106" fmla="*/ 525 w 1929"/>
                <a:gd name="T107" fmla="*/ 468 h 665"/>
                <a:gd name="T108" fmla="*/ 397 w 1929"/>
                <a:gd name="T109" fmla="*/ 490 h 665"/>
                <a:gd name="T110" fmla="*/ 356 w 1929"/>
                <a:gd name="T111" fmla="*/ 519 h 665"/>
                <a:gd name="T112" fmla="*/ 241 w 1929"/>
                <a:gd name="T113" fmla="*/ 528 h 66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929"/>
                <a:gd name="T172" fmla="*/ 0 h 665"/>
                <a:gd name="T173" fmla="*/ 1929 w 1929"/>
                <a:gd name="T174" fmla="*/ 665 h 665"/>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929" h="665">
                  <a:moveTo>
                    <a:pt x="258" y="592"/>
                  </a:moveTo>
                  <a:cubicBezTo>
                    <a:pt x="245" y="600"/>
                    <a:pt x="245" y="600"/>
                    <a:pt x="245" y="600"/>
                  </a:cubicBezTo>
                  <a:cubicBezTo>
                    <a:pt x="238" y="606"/>
                    <a:pt x="238" y="606"/>
                    <a:pt x="238" y="606"/>
                  </a:cubicBezTo>
                  <a:cubicBezTo>
                    <a:pt x="235" y="612"/>
                    <a:pt x="235" y="612"/>
                    <a:pt x="235" y="612"/>
                  </a:cubicBezTo>
                  <a:cubicBezTo>
                    <a:pt x="229" y="619"/>
                    <a:pt x="229" y="619"/>
                    <a:pt x="229" y="619"/>
                  </a:cubicBezTo>
                  <a:cubicBezTo>
                    <a:pt x="235" y="624"/>
                    <a:pt x="235" y="624"/>
                    <a:pt x="235" y="624"/>
                  </a:cubicBezTo>
                  <a:cubicBezTo>
                    <a:pt x="239" y="631"/>
                    <a:pt x="239" y="631"/>
                    <a:pt x="239" y="631"/>
                  </a:cubicBezTo>
                  <a:cubicBezTo>
                    <a:pt x="241" y="644"/>
                    <a:pt x="241" y="644"/>
                    <a:pt x="241" y="644"/>
                  </a:cubicBezTo>
                  <a:cubicBezTo>
                    <a:pt x="251" y="657"/>
                    <a:pt x="251" y="657"/>
                    <a:pt x="251" y="657"/>
                  </a:cubicBezTo>
                  <a:cubicBezTo>
                    <a:pt x="244" y="663"/>
                    <a:pt x="244" y="663"/>
                    <a:pt x="244" y="663"/>
                  </a:cubicBezTo>
                  <a:cubicBezTo>
                    <a:pt x="241" y="665"/>
                    <a:pt x="241" y="665"/>
                    <a:pt x="241" y="665"/>
                  </a:cubicBezTo>
                  <a:cubicBezTo>
                    <a:pt x="228" y="656"/>
                    <a:pt x="228" y="656"/>
                    <a:pt x="228" y="656"/>
                  </a:cubicBezTo>
                  <a:cubicBezTo>
                    <a:pt x="225" y="654"/>
                    <a:pt x="225" y="654"/>
                    <a:pt x="225" y="654"/>
                  </a:cubicBezTo>
                  <a:cubicBezTo>
                    <a:pt x="217" y="647"/>
                    <a:pt x="217" y="647"/>
                    <a:pt x="217" y="647"/>
                  </a:cubicBezTo>
                  <a:cubicBezTo>
                    <a:pt x="209" y="643"/>
                    <a:pt x="209" y="643"/>
                    <a:pt x="209" y="643"/>
                  </a:cubicBezTo>
                  <a:cubicBezTo>
                    <a:pt x="202" y="644"/>
                    <a:pt x="202" y="644"/>
                    <a:pt x="202" y="644"/>
                  </a:cubicBezTo>
                  <a:cubicBezTo>
                    <a:pt x="197" y="645"/>
                    <a:pt x="197" y="645"/>
                    <a:pt x="197" y="645"/>
                  </a:cubicBezTo>
                  <a:cubicBezTo>
                    <a:pt x="189" y="641"/>
                    <a:pt x="189" y="641"/>
                    <a:pt x="189" y="641"/>
                  </a:cubicBezTo>
                  <a:cubicBezTo>
                    <a:pt x="180" y="635"/>
                    <a:pt x="180" y="635"/>
                    <a:pt x="180" y="635"/>
                  </a:cubicBezTo>
                  <a:cubicBezTo>
                    <a:pt x="174" y="635"/>
                    <a:pt x="174" y="635"/>
                    <a:pt x="174" y="635"/>
                  </a:cubicBezTo>
                  <a:cubicBezTo>
                    <a:pt x="166" y="636"/>
                    <a:pt x="166" y="636"/>
                    <a:pt x="166" y="636"/>
                  </a:cubicBezTo>
                  <a:cubicBezTo>
                    <a:pt x="157" y="631"/>
                    <a:pt x="157" y="631"/>
                    <a:pt x="157" y="631"/>
                  </a:cubicBezTo>
                  <a:cubicBezTo>
                    <a:pt x="148" y="633"/>
                    <a:pt x="148" y="633"/>
                    <a:pt x="148" y="633"/>
                  </a:cubicBezTo>
                  <a:cubicBezTo>
                    <a:pt x="128" y="619"/>
                    <a:pt x="128" y="619"/>
                    <a:pt x="128" y="619"/>
                  </a:cubicBezTo>
                  <a:cubicBezTo>
                    <a:pt x="119" y="614"/>
                    <a:pt x="119" y="614"/>
                    <a:pt x="119" y="614"/>
                  </a:cubicBezTo>
                  <a:cubicBezTo>
                    <a:pt x="121" y="604"/>
                    <a:pt x="121" y="604"/>
                    <a:pt x="121" y="604"/>
                  </a:cubicBezTo>
                  <a:cubicBezTo>
                    <a:pt x="130" y="594"/>
                    <a:pt x="130" y="594"/>
                    <a:pt x="130" y="594"/>
                  </a:cubicBezTo>
                  <a:cubicBezTo>
                    <a:pt x="129" y="588"/>
                    <a:pt x="129" y="588"/>
                    <a:pt x="129" y="588"/>
                  </a:cubicBezTo>
                  <a:cubicBezTo>
                    <a:pt x="140" y="580"/>
                    <a:pt x="140" y="580"/>
                    <a:pt x="140" y="580"/>
                  </a:cubicBezTo>
                  <a:cubicBezTo>
                    <a:pt x="127" y="578"/>
                    <a:pt x="127" y="578"/>
                    <a:pt x="127" y="578"/>
                  </a:cubicBezTo>
                  <a:cubicBezTo>
                    <a:pt x="129" y="572"/>
                    <a:pt x="129" y="572"/>
                    <a:pt x="129" y="572"/>
                  </a:cubicBezTo>
                  <a:cubicBezTo>
                    <a:pt x="137" y="569"/>
                    <a:pt x="137" y="569"/>
                    <a:pt x="137" y="569"/>
                  </a:cubicBezTo>
                  <a:cubicBezTo>
                    <a:pt x="149" y="566"/>
                    <a:pt x="149" y="566"/>
                    <a:pt x="149" y="566"/>
                  </a:cubicBezTo>
                  <a:cubicBezTo>
                    <a:pt x="150" y="543"/>
                    <a:pt x="150" y="543"/>
                    <a:pt x="150" y="543"/>
                  </a:cubicBezTo>
                  <a:cubicBezTo>
                    <a:pt x="137" y="535"/>
                    <a:pt x="137" y="535"/>
                    <a:pt x="137" y="535"/>
                  </a:cubicBezTo>
                  <a:cubicBezTo>
                    <a:pt x="123" y="535"/>
                    <a:pt x="123" y="535"/>
                    <a:pt x="123" y="535"/>
                  </a:cubicBezTo>
                  <a:cubicBezTo>
                    <a:pt x="121" y="530"/>
                    <a:pt x="121" y="530"/>
                    <a:pt x="121" y="530"/>
                  </a:cubicBezTo>
                  <a:cubicBezTo>
                    <a:pt x="97" y="528"/>
                    <a:pt x="97" y="528"/>
                    <a:pt x="97" y="528"/>
                  </a:cubicBezTo>
                  <a:cubicBezTo>
                    <a:pt x="95" y="518"/>
                    <a:pt x="95" y="518"/>
                    <a:pt x="95" y="518"/>
                  </a:cubicBezTo>
                  <a:cubicBezTo>
                    <a:pt x="81" y="515"/>
                    <a:pt x="81" y="515"/>
                    <a:pt x="81" y="515"/>
                  </a:cubicBezTo>
                  <a:cubicBezTo>
                    <a:pt x="82" y="507"/>
                    <a:pt x="82" y="507"/>
                    <a:pt x="82" y="507"/>
                  </a:cubicBezTo>
                  <a:cubicBezTo>
                    <a:pt x="80" y="498"/>
                    <a:pt x="80" y="498"/>
                    <a:pt x="80" y="498"/>
                  </a:cubicBezTo>
                  <a:cubicBezTo>
                    <a:pt x="62" y="499"/>
                    <a:pt x="62" y="499"/>
                    <a:pt x="62" y="499"/>
                  </a:cubicBezTo>
                  <a:cubicBezTo>
                    <a:pt x="58" y="502"/>
                    <a:pt x="58" y="502"/>
                    <a:pt x="58" y="502"/>
                  </a:cubicBezTo>
                  <a:cubicBezTo>
                    <a:pt x="53" y="503"/>
                    <a:pt x="53" y="503"/>
                    <a:pt x="53" y="503"/>
                  </a:cubicBezTo>
                  <a:cubicBezTo>
                    <a:pt x="48" y="500"/>
                    <a:pt x="48" y="500"/>
                    <a:pt x="48" y="500"/>
                  </a:cubicBezTo>
                  <a:cubicBezTo>
                    <a:pt x="47" y="485"/>
                    <a:pt x="47" y="485"/>
                    <a:pt x="47" y="485"/>
                  </a:cubicBezTo>
                  <a:cubicBezTo>
                    <a:pt x="61" y="485"/>
                    <a:pt x="61" y="485"/>
                    <a:pt x="61" y="485"/>
                  </a:cubicBezTo>
                  <a:cubicBezTo>
                    <a:pt x="63" y="484"/>
                    <a:pt x="63" y="484"/>
                    <a:pt x="63" y="484"/>
                  </a:cubicBezTo>
                  <a:cubicBezTo>
                    <a:pt x="42" y="462"/>
                    <a:pt x="42" y="462"/>
                    <a:pt x="42" y="462"/>
                  </a:cubicBezTo>
                  <a:cubicBezTo>
                    <a:pt x="39" y="445"/>
                    <a:pt x="39" y="445"/>
                    <a:pt x="39" y="445"/>
                  </a:cubicBezTo>
                  <a:cubicBezTo>
                    <a:pt x="25" y="443"/>
                    <a:pt x="25" y="443"/>
                    <a:pt x="25" y="443"/>
                  </a:cubicBezTo>
                  <a:cubicBezTo>
                    <a:pt x="23" y="440"/>
                    <a:pt x="23" y="440"/>
                    <a:pt x="23" y="440"/>
                  </a:cubicBezTo>
                  <a:cubicBezTo>
                    <a:pt x="10" y="436"/>
                    <a:pt x="10" y="436"/>
                    <a:pt x="10" y="436"/>
                  </a:cubicBezTo>
                  <a:cubicBezTo>
                    <a:pt x="7" y="431"/>
                    <a:pt x="7" y="431"/>
                    <a:pt x="7" y="431"/>
                  </a:cubicBezTo>
                  <a:cubicBezTo>
                    <a:pt x="4" y="419"/>
                    <a:pt x="4" y="419"/>
                    <a:pt x="4" y="419"/>
                  </a:cubicBezTo>
                  <a:cubicBezTo>
                    <a:pt x="0" y="410"/>
                    <a:pt x="0" y="410"/>
                    <a:pt x="0" y="410"/>
                  </a:cubicBezTo>
                  <a:cubicBezTo>
                    <a:pt x="1" y="402"/>
                    <a:pt x="1" y="402"/>
                    <a:pt x="1" y="402"/>
                  </a:cubicBezTo>
                  <a:cubicBezTo>
                    <a:pt x="1" y="390"/>
                    <a:pt x="1" y="390"/>
                    <a:pt x="1" y="390"/>
                  </a:cubicBezTo>
                  <a:cubicBezTo>
                    <a:pt x="6" y="380"/>
                    <a:pt x="6" y="380"/>
                    <a:pt x="6" y="380"/>
                  </a:cubicBezTo>
                  <a:cubicBezTo>
                    <a:pt x="19" y="371"/>
                    <a:pt x="19" y="371"/>
                    <a:pt x="19" y="371"/>
                  </a:cubicBezTo>
                  <a:cubicBezTo>
                    <a:pt x="29" y="368"/>
                    <a:pt x="29" y="368"/>
                    <a:pt x="29" y="368"/>
                  </a:cubicBezTo>
                  <a:cubicBezTo>
                    <a:pt x="16" y="363"/>
                    <a:pt x="16" y="363"/>
                    <a:pt x="16" y="363"/>
                  </a:cubicBezTo>
                  <a:cubicBezTo>
                    <a:pt x="9" y="354"/>
                    <a:pt x="9" y="354"/>
                    <a:pt x="9" y="354"/>
                  </a:cubicBezTo>
                  <a:cubicBezTo>
                    <a:pt x="42" y="327"/>
                    <a:pt x="42" y="327"/>
                    <a:pt x="42" y="327"/>
                  </a:cubicBezTo>
                  <a:cubicBezTo>
                    <a:pt x="47" y="316"/>
                    <a:pt x="47" y="316"/>
                    <a:pt x="47" y="316"/>
                  </a:cubicBezTo>
                  <a:cubicBezTo>
                    <a:pt x="30" y="303"/>
                    <a:pt x="30" y="303"/>
                    <a:pt x="30" y="303"/>
                  </a:cubicBezTo>
                  <a:cubicBezTo>
                    <a:pt x="38" y="295"/>
                    <a:pt x="38" y="295"/>
                    <a:pt x="38" y="295"/>
                  </a:cubicBezTo>
                  <a:cubicBezTo>
                    <a:pt x="31" y="286"/>
                    <a:pt x="31" y="286"/>
                    <a:pt x="31" y="286"/>
                  </a:cubicBezTo>
                  <a:cubicBezTo>
                    <a:pt x="23" y="278"/>
                    <a:pt x="23" y="278"/>
                    <a:pt x="23" y="278"/>
                  </a:cubicBezTo>
                  <a:cubicBezTo>
                    <a:pt x="30" y="263"/>
                    <a:pt x="30" y="263"/>
                    <a:pt x="30" y="263"/>
                  </a:cubicBezTo>
                  <a:cubicBezTo>
                    <a:pt x="26" y="251"/>
                    <a:pt x="26" y="251"/>
                    <a:pt x="26" y="251"/>
                  </a:cubicBezTo>
                  <a:cubicBezTo>
                    <a:pt x="18" y="238"/>
                    <a:pt x="18" y="238"/>
                    <a:pt x="18" y="238"/>
                  </a:cubicBezTo>
                  <a:cubicBezTo>
                    <a:pt x="30" y="226"/>
                    <a:pt x="30" y="226"/>
                    <a:pt x="30" y="226"/>
                  </a:cubicBezTo>
                  <a:cubicBezTo>
                    <a:pt x="13" y="215"/>
                    <a:pt x="13" y="215"/>
                    <a:pt x="13" y="215"/>
                  </a:cubicBezTo>
                  <a:cubicBezTo>
                    <a:pt x="15" y="199"/>
                    <a:pt x="15" y="199"/>
                    <a:pt x="15" y="199"/>
                  </a:cubicBezTo>
                  <a:cubicBezTo>
                    <a:pt x="22" y="191"/>
                    <a:pt x="22" y="191"/>
                    <a:pt x="22" y="191"/>
                  </a:cubicBezTo>
                  <a:cubicBezTo>
                    <a:pt x="31" y="189"/>
                    <a:pt x="31" y="189"/>
                    <a:pt x="31" y="189"/>
                  </a:cubicBezTo>
                  <a:cubicBezTo>
                    <a:pt x="31" y="185"/>
                    <a:pt x="31" y="185"/>
                    <a:pt x="31" y="185"/>
                  </a:cubicBezTo>
                  <a:cubicBezTo>
                    <a:pt x="46" y="182"/>
                    <a:pt x="46" y="182"/>
                    <a:pt x="46" y="182"/>
                  </a:cubicBezTo>
                  <a:cubicBezTo>
                    <a:pt x="59" y="182"/>
                    <a:pt x="59" y="182"/>
                    <a:pt x="59" y="182"/>
                  </a:cubicBezTo>
                  <a:cubicBezTo>
                    <a:pt x="64" y="189"/>
                    <a:pt x="64" y="189"/>
                    <a:pt x="64" y="189"/>
                  </a:cubicBezTo>
                  <a:cubicBezTo>
                    <a:pt x="71" y="192"/>
                    <a:pt x="71" y="192"/>
                    <a:pt x="71" y="192"/>
                  </a:cubicBezTo>
                  <a:cubicBezTo>
                    <a:pt x="100" y="194"/>
                    <a:pt x="100" y="194"/>
                    <a:pt x="100" y="194"/>
                  </a:cubicBezTo>
                  <a:cubicBezTo>
                    <a:pt x="121" y="205"/>
                    <a:pt x="121" y="205"/>
                    <a:pt x="121" y="205"/>
                  </a:cubicBezTo>
                  <a:cubicBezTo>
                    <a:pt x="141" y="216"/>
                    <a:pt x="141" y="216"/>
                    <a:pt x="141" y="216"/>
                  </a:cubicBezTo>
                  <a:cubicBezTo>
                    <a:pt x="163" y="229"/>
                    <a:pt x="163" y="229"/>
                    <a:pt x="163" y="229"/>
                  </a:cubicBezTo>
                  <a:cubicBezTo>
                    <a:pt x="164" y="242"/>
                    <a:pt x="164" y="242"/>
                    <a:pt x="164" y="242"/>
                  </a:cubicBezTo>
                  <a:cubicBezTo>
                    <a:pt x="151" y="253"/>
                    <a:pt x="151" y="253"/>
                    <a:pt x="151" y="253"/>
                  </a:cubicBezTo>
                  <a:cubicBezTo>
                    <a:pt x="129" y="259"/>
                    <a:pt x="129" y="259"/>
                    <a:pt x="129" y="259"/>
                  </a:cubicBezTo>
                  <a:cubicBezTo>
                    <a:pt x="109" y="252"/>
                    <a:pt x="109" y="252"/>
                    <a:pt x="109" y="252"/>
                  </a:cubicBezTo>
                  <a:cubicBezTo>
                    <a:pt x="87" y="248"/>
                    <a:pt x="87" y="248"/>
                    <a:pt x="87" y="248"/>
                  </a:cubicBezTo>
                  <a:cubicBezTo>
                    <a:pt x="71" y="242"/>
                    <a:pt x="71" y="242"/>
                    <a:pt x="71" y="242"/>
                  </a:cubicBezTo>
                  <a:cubicBezTo>
                    <a:pt x="57" y="236"/>
                    <a:pt x="57" y="236"/>
                    <a:pt x="57" y="236"/>
                  </a:cubicBezTo>
                  <a:cubicBezTo>
                    <a:pt x="68" y="250"/>
                    <a:pt x="68" y="250"/>
                    <a:pt x="68" y="250"/>
                  </a:cubicBezTo>
                  <a:cubicBezTo>
                    <a:pt x="79" y="256"/>
                    <a:pt x="79" y="256"/>
                    <a:pt x="79" y="256"/>
                  </a:cubicBezTo>
                  <a:cubicBezTo>
                    <a:pt x="86" y="259"/>
                    <a:pt x="86" y="259"/>
                    <a:pt x="86" y="259"/>
                  </a:cubicBezTo>
                  <a:cubicBezTo>
                    <a:pt x="87" y="268"/>
                    <a:pt x="87" y="268"/>
                    <a:pt x="87" y="268"/>
                  </a:cubicBezTo>
                  <a:cubicBezTo>
                    <a:pt x="91" y="288"/>
                    <a:pt x="91" y="288"/>
                    <a:pt x="91" y="288"/>
                  </a:cubicBezTo>
                  <a:cubicBezTo>
                    <a:pt x="99" y="289"/>
                    <a:pt x="99" y="289"/>
                    <a:pt x="99" y="289"/>
                  </a:cubicBezTo>
                  <a:cubicBezTo>
                    <a:pt x="111" y="300"/>
                    <a:pt x="111" y="300"/>
                    <a:pt x="111" y="300"/>
                  </a:cubicBezTo>
                  <a:cubicBezTo>
                    <a:pt x="125" y="300"/>
                    <a:pt x="125" y="300"/>
                    <a:pt x="125" y="300"/>
                  </a:cubicBezTo>
                  <a:cubicBezTo>
                    <a:pt x="127" y="292"/>
                    <a:pt x="127" y="292"/>
                    <a:pt x="127" y="292"/>
                  </a:cubicBezTo>
                  <a:cubicBezTo>
                    <a:pt x="118" y="290"/>
                    <a:pt x="118" y="290"/>
                    <a:pt x="118" y="290"/>
                  </a:cubicBezTo>
                  <a:cubicBezTo>
                    <a:pt x="110" y="280"/>
                    <a:pt x="110" y="280"/>
                    <a:pt x="110" y="280"/>
                  </a:cubicBezTo>
                  <a:cubicBezTo>
                    <a:pt x="117" y="273"/>
                    <a:pt x="117" y="273"/>
                    <a:pt x="117" y="273"/>
                  </a:cubicBezTo>
                  <a:cubicBezTo>
                    <a:pt x="126" y="281"/>
                    <a:pt x="126" y="281"/>
                    <a:pt x="126" y="281"/>
                  </a:cubicBezTo>
                  <a:cubicBezTo>
                    <a:pt x="135" y="284"/>
                    <a:pt x="135" y="284"/>
                    <a:pt x="135" y="284"/>
                  </a:cubicBezTo>
                  <a:cubicBezTo>
                    <a:pt x="154" y="288"/>
                    <a:pt x="154" y="288"/>
                    <a:pt x="154" y="288"/>
                  </a:cubicBezTo>
                  <a:cubicBezTo>
                    <a:pt x="155" y="280"/>
                    <a:pt x="155" y="280"/>
                    <a:pt x="155" y="280"/>
                  </a:cubicBezTo>
                  <a:cubicBezTo>
                    <a:pt x="147" y="271"/>
                    <a:pt x="147" y="271"/>
                    <a:pt x="147" y="271"/>
                  </a:cubicBezTo>
                  <a:cubicBezTo>
                    <a:pt x="155" y="262"/>
                    <a:pt x="155" y="262"/>
                    <a:pt x="155" y="262"/>
                  </a:cubicBezTo>
                  <a:cubicBezTo>
                    <a:pt x="169" y="255"/>
                    <a:pt x="169" y="255"/>
                    <a:pt x="169" y="255"/>
                  </a:cubicBezTo>
                  <a:cubicBezTo>
                    <a:pt x="176" y="249"/>
                    <a:pt x="176" y="249"/>
                    <a:pt x="176" y="249"/>
                  </a:cubicBezTo>
                  <a:cubicBezTo>
                    <a:pt x="197" y="256"/>
                    <a:pt x="197" y="256"/>
                    <a:pt x="197" y="256"/>
                  </a:cubicBezTo>
                  <a:cubicBezTo>
                    <a:pt x="202" y="237"/>
                    <a:pt x="202" y="237"/>
                    <a:pt x="202" y="237"/>
                  </a:cubicBezTo>
                  <a:cubicBezTo>
                    <a:pt x="195" y="232"/>
                    <a:pt x="195" y="232"/>
                    <a:pt x="195" y="232"/>
                  </a:cubicBezTo>
                  <a:cubicBezTo>
                    <a:pt x="199" y="214"/>
                    <a:pt x="199" y="214"/>
                    <a:pt x="199" y="214"/>
                  </a:cubicBezTo>
                  <a:cubicBezTo>
                    <a:pt x="193" y="208"/>
                    <a:pt x="193" y="208"/>
                    <a:pt x="193" y="208"/>
                  </a:cubicBezTo>
                  <a:cubicBezTo>
                    <a:pt x="218" y="208"/>
                    <a:pt x="218" y="208"/>
                    <a:pt x="218" y="208"/>
                  </a:cubicBezTo>
                  <a:cubicBezTo>
                    <a:pt x="227" y="218"/>
                    <a:pt x="227" y="218"/>
                    <a:pt x="227" y="218"/>
                  </a:cubicBezTo>
                  <a:cubicBezTo>
                    <a:pt x="227" y="224"/>
                    <a:pt x="227" y="224"/>
                    <a:pt x="227" y="224"/>
                  </a:cubicBezTo>
                  <a:cubicBezTo>
                    <a:pt x="216" y="224"/>
                    <a:pt x="216" y="224"/>
                    <a:pt x="216" y="224"/>
                  </a:cubicBezTo>
                  <a:cubicBezTo>
                    <a:pt x="209" y="232"/>
                    <a:pt x="209" y="232"/>
                    <a:pt x="209" y="232"/>
                  </a:cubicBezTo>
                  <a:cubicBezTo>
                    <a:pt x="219" y="242"/>
                    <a:pt x="219" y="242"/>
                    <a:pt x="219" y="242"/>
                  </a:cubicBezTo>
                  <a:cubicBezTo>
                    <a:pt x="237" y="243"/>
                    <a:pt x="237" y="243"/>
                    <a:pt x="237" y="243"/>
                  </a:cubicBezTo>
                  <a:cubicBezTo>
                    <a:pt x="245" y="226"/>
                    <a:pt x="245" y="226"/>
                    <a:pt x="245" y="226"/>
                  </a:cubicBezTo>
                  <a:cubicBezTo>
                    <a:pt x="289" y="208"/>
                    <a:pt x="289" y="208"/>
                    <a:pt x="289" y="208"/>
                  </a:cubicBezTo>
                  <a:cubicBezTo>
                    <a:pt x="297" y="210"/>
                    <a:pt x="297" y="210"/>
                    <a:pt x="297" y="210"/>
                  </a:cubicBezTo>
                  <a:cubicBezTo>
                    <a:pt x="305" y="201"/>
                    <a:pt x="305" y="201"/>
                    <a:pt x="305" y="201"/>
                  </a:cubicBezTo>
                  <a:cubicBezTo>
                    <a:pt x="315" y="198"/>
                    <a:pt x="315" y="198"/>
                    <a:pt x="315" y="198"/>
                  </a:cubicBezTo>
                  <a:cubicBezTo>
                    <a:pt x="311" y="212"/>
                    <a:pt x="311" y="212"/>
                    <a:pt x="311" y="212"/>
                  </a:cubicBezTo>
                  <a:cubicBezTo>
                    <a:pt x="326" y="212"/>
                    <a:pt x="326" y="212"/>
                    <a:pt x="326" y="212"/>
                  </a:cubicBezTo>
                  <a:cubicBezTo>
                    <a:pt x="329" y="206"/>
                    <a:pt x="329" y="206"/>
                    <a:pt x="329" y="206"/>
                  </a:cubicBezTo>
                  <a:cubicBezTo>
                    <a:pt x="355" y="207"/>
                    <a:pt x="355" y="207"/>
                    <a:pt x="355" y="207"/>
                  </a:cubicBezTo>
                  <a:cubicBezTo>
                    <a:pt x="373" y="196"/>
                    <a:pt x="373" y="196"/>
                    <a:pt x="373" y="196"/>
                  </a:cubicBezTo>
                  <a:cubicBezTo>
                    <a:pt x="377" y="204"/>
                    <a:pt x="377" y="204"/>
                    <a:pt x="377" y="204"/>
                  </a:cubicBezTo>
                  <a:cubicBezTo>
                    <a:pt x="375" y="210"/>
                    <a:pt x="375" y="210"/>
                    <a:pt x="375" y="210"/>
                  </a:cubicBezTo>
                  <a:cubicBezTo>
                    <a:pt x="383" y="210"/>
                    <a:pt x="383" y="210"/>
                    <a:pt x="383" y="210"/>
                  </a:cubicBezTo>
                  <a:cubicBezTo>
                    <a:pt x="386" y="204"/>
                    <a:pt x="386" y="204"/>
                    <a:pt x="386" y="204"/>
                  </a:cubicBezTo>
                  <a:cubicBezTo>
                    <a:pt x="398" y="197"/>
                    <a:pt x="398" y="197"/>
                    <a:pt x="398" y="197"/>
                  </a:cubicBezTo>
                  <a:cubicBezTo>
                    <a:pt x="389" y="186"/>
                    <a:pt x="389" y="186"/>
                    <a:pt x="389" y="186"/>
                  </a:cubicBezTo>
                  <a:cubicBezTo>
                    <a:pt x="373" y="178"/>
                    <a:pt x="373" y="178"/>
                    <a:pt x="373" y="178"/>
                  </a:cubicBezTo>
                  <a:cubicBezTo>
                    <a:pt x="373" y="169"/>
                    <a:pt x="373" y="169"/>
                    <a:pt x="373" y="169"/>
                  </a:cubicBezTo>
                  <a:cubicBezTo>
                    <a:pt x="378" y="168"/>
                    <a:pt x="378" y="168"/>
                    <a:pt x="378" y="168"/>
                  </a:cubicBezTo>
                  <a:cubicBezTo>
                    <a:pt x="393" y="181"/>
                    <a:pt x="393" y="181"/>
                    <a:pt x="393" y="181"/>
                  </a:cubicBezTo>
                  <a:cubicBezTo>
                    <a:pt x="418" y="182"/>
                    <a:pt x="418" y="182"/>
                    <a:pt x="418" y="182"/>
                  </a:cubicBezTo>
                  <a:cubicBezTo>
                    <a:pt x="443" y="191"/>
                    <a:pt x="443" y="191"/>
                    <a:pt x="443" y="191"/>
                  </a:cubicBezTo>
                  <a:cubicBezTo>
                    <a:pt x="463" y="200"/>
                    <a:pt x="463" y="200"/>
                    <a:pt x="463" y="200"/>
                  </a:cubicBezTo>
                  <a:cubicBezTo>
                    <a:pt x="487" y="212"/>
                    <a:pt x="487" y="212"/>
                    <a:pt x="487" y="212"/>
                  </a:cubicBezTo>
                  <a:cubicBezTo>
                    <a:pt x="492" y="201"/>
                    <a:pt x="492" y="201"/>
                    <a:pt x="492" y="201"/>
                  </a:cubicBezTo>
                  <a:cubicBezTo>
                    <a:pt x="481" y="190"/>
                    <a:pt x="481" y="190"/>
                    <a:pt x="481" y="190"/>
                  </a:cubicBezTo>
                  <a:cubicBezTo>
                    <a:pt x="468" y="184"/>
                    <a:pt x="468" y="184"/>
                    <a:pt x="468" y="184"/>
                  </a:cubicBezTo>
                  <a:cubicBezTo>
                    <a:pt x="468" y="176"/>
                    <a:pt x="468" y="176"/>
                    <a:pt x="468" y="176"/>
                  </a:cubicBezTo>
                  <a:cubicBezTo>
                    <a:pt x="474" y="160"/>
                    <a:pt x="474" y="160"/>
                    <a:pt x="474" y="160"/>
                  </a:cubicBezTo>
                  <a:cubicBezTo>
                    <a:pt x="467" y="157"/>
                    <a:pt x="467" y="157"/>
                    <a:pt x="467" y="157"/>
                  </a:cubicBezTo>
                  <a:cubicBezTo>
                    <a:pt x="468" y="152"/>
                    <a:pt x="468" y="152"/>
                    <a:pt x="468" y="152"/>
                  </a:cubicBezTo>
                  <a:cubicBezTo>
                    <a:pt x="487" y="138"/>
                    <a:pt x="487" y="138"/>
                    <a:pt x="487" y="138"/>
                  </a:cubicBezTo>
                  <a:cubicBezTo>
                    <a:pt x="497" y="115"/>
                    <a:pt x="497" y="115"/>
                    <a:pt x="497" y="115"/>
                  </a:cubicBezTo>
                  <a:cubicBezTo>
                    <a:pt x="535" y="117"/>
                    <a:pt x="535" y="117"/>
                    <a:pt x="535" y="117"/>
                  </a:cubicBezTo>
                  <a:cubicBezTo>
                    <a:pt x="539" y="122"/>
                    <a:pt x="539" y="122"/>
                    <a:pt x="539" y="122"/>
                  </a:cubicBezTo>
                  <a:cubicBezTo>
                    <a:pt x="535" y="136"/>
                    <a:pt x="535" y="136"/>
                    <a:pt x="535" y="136"/>
                  </a:cubicBezTo>
                  <a:cubicBezTo>
                    <a:pt x="528" y="147"/>
                    <a:pt x="528" y="147"/>
                    <a:pt x="528" y="147"/>
                  </a:cubicBezTo>
                  <a:cubicBezTo>
                    <a:pt x="535" y="154"/>
                    <a:pt x="535" y="154"/>
                    <a:pt x="535" y="154"/>
                  </a:cubicBezTo>
                  <a:cubicBezTo>
                    <a:pt x="538" y="166"/>
                    <a:pt x="538" y="166"/>
                    <a:pt x="538" y="166"/>
                  </a:cubicBezTo>
                  <a:cubicBezTo>
                    <a:pt x="536" y="200"/>
                    <a:pt x="536" y="200"/>
                    <a:pt x="536" y="200"/>
                  </a:cubicBezTo>
                  <a:cubicBezTo>
                    <a:pt x="547" y="209"/>
                    <a:pt x="547" y="209"/>
                    <a:pt x="547" y="209"/>
                  </a:cubicBezTo>
                  <a:cubicBezTo>
                    <a:pt x="541" y="223"/>
                    <a:pt x="541" y="223"/>
                    <a:pt x="541" y="223"/>
                  </a:cubicBezTo>
                  <a:cubicBezTo>
                    <a:pt x="521" y="241"/>
                    <a:pt x="521" y="241"/>
                    <a:pt x="521" y="241"/>
                  </a:cubicBezTo>
                  <a:cubicBezTo>
                    <a:pt x="510" y="244"/>
                    <a:pt x="510" y="244"/>
                    <a:pt x="510" y="244"/>
                  </a:cubicBezTo>
                  <a:cubicBezTo>
                    <a:pt x="497" y="242"/>
                    <a:pt x="497" y="242"/>
                    <a:pt x="497" y="242"/>
                  </a:cubicBezTo>
                  <a:cubicBezTo>
                    <a:pt x="493" y="245"/>
                    <a:pt x="493" y="245"/>
                    <a:pt x="493" y="245"/>
                  </a:cubicBezTo>
                  <a:cubicBezTo>
                    <a:pt x="493" y="245"/>
                    <a:pt x="499" y="249"/>
                    <a:pt x="501" y="250"/>
                  </a:cubicBezTo>
                  <a:cubicBezTo>
                    <a:pt x="503" y="252"/>
                    <a:pt x="527" y="255"/>
                    <a:pt x="527" y="255"/>
                  </a:cubicBezTo>
                  <a:cubicBezTo>
                    <a:pt x="543" y="244"/>
                    <a:pt x="543" y="244"/>
                    <a:pt x="543" y="244"/>
                  </a:cubicBezTo>
                  <a:cubicBezTo>
                    <a:pt x="563" y="223"/>
                    <a:pt x="563" y="223"/>
                    <a:pt x="563" y="223"/>
                  </a:cubicBezTo>
                  <a:cubicBezTo>
                    <a:pt x="558" y="210"/>
                    <a:pt x="558" y="210"/>
                    <a:pt x="558" y="210"/>
                  </a:cubicBezTo>
                  <a:cubicBezTo>
                    <a:pt x="566" y="199"/>
                    <a:pt x="566" y="199"/>
                    <a:pt x="566" y="199"/>
                  </a:cubicBezTo>
                  <a:cubicBezTo>
                    <a:pt x="581" y="201"/>
                    <a:pt x="581" y="201"/>
                    <a:pt x="581" y="201"/>
                  </a:cubicBezTo>
                  <a:cubicBezTo>
                    <a:pt x="589" y="209"/>
                    <a:pt x="589" y="209"/>
                    <a:pt x="589" y="209"/>
                  </a:cubicBezTo>
                  <a:cubicBezTo>
                    <a:pt x="592" y="221"/>
                    <a:pt x="592" y="221"/>
                    <a:pt x="592" y="221"/>
                  </a:cubicBezTo>
                  <a:cubicBezTo>
                    <a:pt x="602" y="212"/>
                    <a:pt x="602" y="212"/>
                    <a:pt x="602" y="212"/>
                  </a:cubicBezTo>
                  <a:cubicBezTo>
                    <a:pt x="596" y="200"/>
                    <a:pt x="596" y="200"/>
                    <a:pt x="596" y="200"/>
                  </a:cubicBezTo>
                  <a:cubicBezTo>
                    <a:pt x="582" y="196"/>
                    <a:pt x="582" y="196"/>
                    <a:pt x="582" y="196"/>
                  </a:cubicBezTo>
                  <a:cubicBezTo>
                    <a:pt x="551" y="194"/>
                    <a:pt x="551" y="194"/>
                    <a:pt x="551" y="194"/>
                  </a:cubicBezTo>
                  <a:cubicBezTo>
                    <a:pt x="551" y="180"/>
                    <a:pt x="551" y="180"/>
                    <a:pt x="551" y="180"/>
                  </a:cubicBezTo>
                  <a:cubicBezTo>
                    <a:pt x="557" y="164"/>
                    <a:pt x="557" y="164"/>
                    <a:pt x="557" y="164"/>
                  </a:cubicBezTo>
                  <a:cubicBezTo>
                    <a:pt x="549" y="152"/>
                    <a:pt x="549" y="152"/>
                    <a:pt x="549" y="152"/>
                  </a:cubicBezTo>
                  <a:cubicBezTo>
                    <a:pt x="544" y="144"/>
                    <a:pt x="544" y="144"/>
                    <a:pt x="544" y="144"/>
                  </a:cubicBezTo>
                  <a:cubicBezTo>
                    <a:pt x="553" y="134"/>
                    <a:pt x="553" y="134"/>
                    <a:pt x="553" y="134"/>
                  </a:cubicBezTo>
                  <a:cubicBezTo>
                    <a:pt x="564" y="130"/>
                    <a:pt x="564" y="130"/>
                    <a:pt x="564" y="130"/>
                  </a:cubicBezTo>
                  <a:cubicBezTo>
                    <a:pt x="565" y="118"/>
                    <a:pt x="565" y="118"/>
                    <a:pt x="565" y="118"/>
                  </a:cubicBezTo>
                  <a:cubicBezTo>
                    <a:pt x="572" y="118"/>
                    <a:pt x="572" y="118"/>
                    <a:pt x="572" y="118"/>
                  </a:cubicBezTo>
                  <a:cubicBezTo>
                    <a:pt x="573" y="131"/>
                    <a:pt x="573" y="131"/>
                    <a:pt x="573" y="131"/>
                  </a:cubicBezTo>
                  <a:cubicBezTo>
                    <a:pt x="568" y="141"/>
                    <a:pt x="568" y="141"/>
                    <a:pt x="568" y="141"/>
                  </a:cubicBezTo>
                  <a:cubicBezTo>
                    <a:pt x="571" y="149"/>
                    <a:pt x="571" y="149"/>
                    <a:pt x="571" y="149"/>
                  </a:cubicBezTo>
                  <a:cubicBezTo>
                    <a:pt x="583" y="152"/>
                    <a:pt x="583" y="152"/>
                    <a:pt x="583" y="152"/>
                  </a:cubicBezTo>
                  <a:cubicBezTo>
                    <a:pt x="601" y="157"/>
                    <a:pt x="601" y="157"/>
                    <a:pt x="601" y="157"/>
                  </a:cubicBezTo>
                  <a:cubicBezTo>
                    <a:pt x="610" y="156"/>
                    <a:pt x="610" y="156"/>
                    <a:pt x="610" y="156"/>
                  </a:cubicBezTo>
                  <a:cubicBezTo>
                    <a:pt x="600" y="148"/>
                    <a:pt x="600" y="148"/>
                    <a:pt x="600" y="148"/>
                  </a:cubicBezTo>
                  <a:cubicBezTo>
                    <a:pt x="584" y="144"/>
                    <a:pt x="584" y="144"/>
                    <a:pt x="584" y="144"/>
                  </a:cubicBezTo>
                  <a:cubicBezTo>
                    <a:pt x="579" y="136"/>
                    <a:pt x="579" y="136"/>
                    <a:pt x="579" y="136"/>
                  </a:cubicBezTo>
                  <a:cubicBezTo>
                    <a:pt x="588" y="133"/>
                    <a:pt x="588" y="133"/>
                    <a:pt x="588" y="133"/>
                  </a:cubicBezTo>
                  <a:cubicBezTo>
                    <a:pt x="602" y="135"/>
                    <a:pt x="602" y="135"/>
                    <a:pt x="602" y="135"/>
                  </a:cubicBezTo>
                  <a:cubicBezTo>
                    <a:pt x="593" y="124"/>
                    <a:pt x="593" y="124"/>
                    <a:pt x="593" y="124"/>
                  </a:cubicBezTo>
                  <a:cubicBezTo>
                    <a:pt x="597" y="121"/>
                    <a:pt x="597" y="121"/>
                    <a:pt x="597" y="121"/>
                  </a:cubicBezTo>
                  <a:cubicBezTo>
                    <a:pt x="623" y="128"/>
                    <a:pt x="623" y="128"/>
                    <a:pt x="623" y="128"/>
                  </a:cubicBezTo>
                  <a:cubicBezTo>
                    <a:pt x="637" y="140"/>
                    <a:pt x="637" y="140"/>
                    <a:pt x="637" y="140"/>
                  </a:cubicBezTo>
                  <a:cubicBezTo>
                    <a:pt x="658" y="140"/>
                    <a:pt x="658" y="140"/>
                    <a:pt x="658" y="140"/>
                  </a:cubicBezTo>
                  <a:cubicBezTo>
                    <a:pt x="647" y="130"/>
                    <a:pt x="647" y="130"/>
                    <a:pt x="647" y="130"/>
                  </a:cubicBezTo>
                  <a:cubicBezTo>
                    <a:pt x="635" y="120"/>
                    <a:pt x="635" y="120"/>
                    <a:pt x="635" y="120"/>
                  </a:cubicBezTo>
                  <a:cubicBezTo>
                    <a:pt x="630" y="102"/>
                    <a:pt x="630" y="102"/>
                    <a:pt x="630" y="102"/>
                  </a:cubicBezTo>
                  <a:cubicBezTo>
                    <a:pt x="639" y="96"/>
                    <a:pt x="639" y="96"/>
                    <a:pt x="639" y="96"/>
                  </a:cubicBezTo>
                  <a:cubicBezTo>
                    <a:pt x="673" y="95"/>
                    <a:pt x="673" y="95"/>
                    <a:pt x="673" y="95"/>
                  </a:cubicBezTo>
                  <a:cubicBezTo>
                    <a:pt x="707" y="90"/>
                    <a:pt x="707" y="90"/>
                    <a:pt x="707" y="90"/>
                  </a:cubicBezTo>
                  <a:cubicBezTo>
                    <a:pt x="698" y="72"/>
                    <a:pt x="698" y="72"/>
                    <a:pt x="698" y="72"/>
                  </a:cubicBezTo>
                  <a:cubicBezTo>
                    <a:pt x="727" y="60"/>
                    <a:pt x="727" y="60"/>
                    <a:pt x="727" y="60"/>
                  </a:cubicBezTo>
                  <a:cubicBezTo>
                    <a:pt x="789" y="38"/>
                    <a:pt x="789" y="38"/>
                    <a:pt x="789" y="38"/>
                  </a:cubicBezTo>
                  <a:cubicBezTo>
                    <a:pt x="816" y="36"/>
                    <a:pt x="816" y="36"/>
                    <a:pt x="816" y="36"/>
                  </a:cubicBezTo>
                  <a:cubicBezTo>
                    <a:pt x="842" y="38"/>
                    <a:pt x="842" y="38"/>
                    <a:pt x="842" y="38"/>
                  </a:cubicBezTo>
                  <a:cubicBezTo>
                    <a:pt x="879" y="27"/>
                    <a:pt x="879" y="27"/>
                    <a:pt x="879" y="27"/>
                  </a:cubicBezTo>
                  <a:cubicBezTo>
                    <a:pt x="877" y="15"/>
                    <a:pt x="877" y="15"/>
                    <a:pt x="877" y="15"/>
                  </a:cubicBezTo>
                  <a:cubicBezTo>
                    <a:pt x="894" y="0"/>
                    <a:pt x="894" y="0"/>
                    <a:pt x="894" y="0"/>
                  </a:cubicBezTo>
                  <a:cubicBezTo>
                    <a:pt x="920" y="0"/>
                    <a:pt x="920" y="0"/>
                    <a:pt x="920" y="0"/>
                  </a:cubicBezTo>
                  <a:cubicBezTo>
                    <a:pt x="933" y="6"/>
                    <a:pt x="933" y="6"/>
                    <a:pt x="933" y="6"/>
                  </a:cubicBezTo>
                  <a:cubicBezTo>
                    <a:pt x="916" y="14"/>
                    <a:pt x="916" y="14"/>
                    <a:pt x="916" y="14"/>
                  </a:cubicBezTo>
                  <a:cubicBezTo>
                    <a:pt x="947" y="16"/>
                    <a:pt x="947" y="16"/>
                    <a:pt x="947" y="16"/>
                  </a:cubicBezTo>
                  <a:cubicBezTo>
                    <a:pt x="941" y="27"/>
                    <a:pt x="941" y="27"/>
                    <a:pt x="941" y="27"/>
                  </a:cubicBezTo>
                  <a:cubicBezTo>
                    <a:pt x="999" y="25"/>
                    <a:pt x="999" y="25"/>
                    <a:pt x="999" y="25"/>
                  </a:cubicBezTo>
                  <a:cubicBezTo>
                    <a:pt x="1020" y="38"/>
                    <a:pt x="1020" y="38"/>
                    <a:pt x="1020" y="38"/>
                  </a:cubicBezTo>
                  <a:cubicBezTo>
                    <a:pt x="1023" y="47"/>
                    <a:pt x="1023" y="47"/>
                    <a:pt x="1023" y="47"/>
                  </a:cubicBezTo>
                  <a:cubicBezTo>
                    <a:pt x="1017" y="62"/>
                    <a:pt x="1017" y="62"/>
                    <a:pt x="1017" y="62"/>
                  </a:cubicBezTo>
                  <a:cubicBezTo>
                    <a:pt x="991" y="76"/>
                    <a:pt x="991" y="76"/>
                    <a:pt x="991" y="76"/>
                  </a:cubicBezTo>
                  <a:cubicBezTo>
                    <a:pt x="965" y="91"/>
                    <a:pt x="965" y="91"/>
                    <a:pt x="965" y="91"/>
                  </a:cubicBezTo>
                  <a:cubicBezTo>
                    <a:pt x="927" y="111"/>
                    <a:pt x="927" y="111"/>
                    <a:pt x="927" y="111"/>
                  </a:cubicBezTo>
                  <a:cubicBezTo>
                    <a:pt x="931" y="115"/>
                    <a:pt x="931" y="115"/>
                    <a:pt x="931" y="115"/>
                  </a:cubicBezTo>
                  <a:cubicBezTo>
                    <a:pt x="947" y="109"/>
                    <a:pt x="947" y="109"/>
                    <a:pt x="947" y="109"/>
                  </a:cubicBezTo>
                  <a:cubicBezTo>
                    <a:pt x="979" y="100"/>
                    <a:pt x="979" y="100"/>
                    <a:pt x="979" y="100"/>
                  </a:cubicBezTo>
                  <a:cubicBezTo>
                    <a:pt x="977" y="94"/>
                    <a:pt x="977" y="94"/>
                    <a:pt x="977" y="94"/>
                  </a:cubicBezTo>
                  <a:cubicBezTo>
                    <a:pt x="983" y="86"/>
                    <a:pt x="983" y="86"/>
                    <a:pt x="983" y="86"/>
                  </a:cubicBezTo>
                  <a:cubicBezTo>
                    <a:pt x="995" y="83"/>
                    <a:pt x="995" y="83"/>
                    <a:pt x="995" y="83"/>
                  </a:cubicBezTo>
                  <a:cubicBezTo>
                    <a:pt x="999" y="90"/>
                    <a:pt x="999" y="90"/>
                    <a:pt x="999" y="90"/>
                  </a:cubicBezTo>
                  <a:cubicBezTo>
                    <a:pt x="1008" y="94"/>
                    <a:pt x="1008" y="94"/>
                    <a:pt x="1008" y="94"/>
                  </a:cubicBezTo>
                  <a:cubicBezTo>
                    <a:pt x="1021" y="102"/>
                    <a:pt x="1021" y="102"/>
                    <a:pt x="1021" y="102"/>
                  </a:cubicBezTo>
                  <a:cubicBezTo>
                    <a:pt x="1029" y="98"/>
                    <a:pt x="1029" y="98"/>
                    <a:pt x="1029" y="98"/>
                  </a:cubicBezTo>
                  <a:cubicBezTo>
                    <a:pt x="1084" y="100"/>
                    <a:pt x="1084" y="100"/>
                    <a:pt x="1084" y="100"/>
                  </a:cubicBezTo>
                  <a:cubicBezTo>
                    <a:pt x="1085" y="108"/>
                    <a:pt x="1085" y="108"/>
                    <a:pt x="1085" y="108"/>
                  </a:cubicBezTo>
                  <a:cubicBezTo>
                    <a:pt x="1138" y="114"/>
                    <a:pt x="1138" y="114"/>
                    <a:pt x="1138" y="114"/>
                  </a:cubicBezTo>
                  <a:cubicBezTo>
                    <a:pt x="1145" y="93"/>
                    <a:pt x="1145" y="93"/>
                    <a:pt x="1145" y="93"/>
                  </a:cubicBezTo>
                  <a:cubicBezTo>
                    <a:pt x="1155" y="96"/>
                    <a:pt x="1155" y="96"/>
                    <a:pt x="1155" y="96"/>
                  </a:cubicBezTo>
                  <a:cubicBezTo>
                    <a:pt x="1169" y="102"/>
                    <a:pt x="1169" y="102"/>
                    <a:pt x="1169" y="102"/>
                  </a:cubicBezTo>
                  <a:cubicBezTo>
                    <a:pt x="1193" y="102"/>
                    <a:pt x="1193" y="102"/>
                    <a:pt x="1193" y="102"/>
                  </a:cubicBezTo>
                  <a:cubicBezTo>
                    <a:pt x="1207" y="116"/>
                    <a:pt x="1207" y="116"/>
                    <a:pt x="1207" y="116"/>
                  </a:cubicBezTo>
                  <a:cubicBezTo>
                    <a:pt x="1210" y="129"/>
                    <a:pt x="1210" y="129"/>
                    <a:pt x="1210" y="129"/>
                  </a:cubicBezTo>
                  <a:cubicBezTo>
                    <a:pt x="1201" y="135"/>
                    <a:pt x="1201" y="135"/>
                    <a:pt x="1201" y="135"/>
                  </a:cubicBezTo>
                  <a:cubicBezTo>
                    <a:pt x="1217" y="154"/>
                    <a:pt x="1217" y="154"/>
                    <a:pt x="1217" y="154"/>
                  </a:cubicBezTo>
                  <a:cubicBezTo>
                    <a:pt x="1234" y="160"/>
                    <a:pt x="1234" y="160"/>
                    <a:pt x="1234" y="160"/>
                  </a:cubicBezTo>
                  <a:cubicBezTo>
                    <a:pt x="1249" y="137"/>
                    <a:pt x="1249" y="137"/>
                    <a:pt x="1249" y="137"/>
                  </a:cubicBezTo>
                  <a:cubicBezTo>
                    <a:pt x="1267" y="148"/>
                    <a:pt x="1267" y="148"/>
                    <a:pt x="1267" y="148"/>
                  </a:cubicBezTo>
                  <a:cubicBezTo>
                    <a:pt x="1286" y="142"/>
                    <a:pt x="1286" y="142"/>
                    <a:pt x="1286" y="142"/>
                  </a:cubicBezTo>
                  <a:cubicBezTo>
                    <a:pt x="1306" y="148"/>
                    <a:pt x="1306" y="148"/>
                    <a:pt x="1306" y="148"/>
                  </a:cubicBezTo>
                  <a:cubicBezTo>
                    <a:pt x="1322" y="143"/>
                    <a:pt x="1322" y="143"/>
                    <a:pt x="1322" y="143"/>
                  </a:cubicBezTo>
                  <a:cubicBezTo>
                    <a:pt x="1334" y="138"/>
                    <a:pt x="1334" y="138"/>
                    <a:pt x="1334" y="138"/>
                  </a:cubicBezTo>
                  <a:cubicBezTo>
                    <a:pt x="1333" y="124"/>
                    <a:pt x="1333" y="124"/>
                    <a:pt x="1333" y="124"/>
                  </a:cubicBezTo>
                  <a:cubicBezTo>
                    <a:pt x="1349" y="117"/>
                    <a:pt x="1349" y="117"/>
                    <a:pt x="1349" y="117"/>
                  </a:cubicBezTo>
                  <a:cubicBezTo>
                    <a:pt x="1399" y="120"/>
                    <a:pt x="1399" y="120"/>
                    <a:pt x="1399" y="120"/>
                  </a:cubicBezTo>
                  <a:cubicBezTo>
                    <a:pt x="1408" y="128"/>
                    <a:pt x="1408" y="128"/>
                    <a:pt x="1408" y="128"/>
                  </a:cubicBezTo>
                  <a:cubicBezTo>
                    <a:pt x="1413" y="132"/>
                    <a:pt x="1413" y="132"/>
                    <a:pt x="1413" y="132"/>
                  </a:cubicBezTo>
                  <a:cubicBezTo>
                    <a:pt x="1441" y="128"/>
                    <a:pt x="1441" y="128"/>
                    <a:pt x="1441" y="128"/>
                  </a:cubicBezTo>
                  <a:cubicBezTo>
                    <a:pt x="1452" y="134"/>
                    <a:pt x="1452" y="134"/>
                    <a:pt x="1452" y="134"/>
                  </a:cubicBezTo>
                  <a:cubicBezTo>
                    <a:pt x="1446" y="141"/>
                    <a:pt x="1446" y="141"/>
                    <a:pt x="1446" y="141"/>
                  </a:cubicBezTo>
                  <a:cubicBezTo>
                    <a:pt x="1456" y="146"/>
                    <a:pt x="1456" y="146"/>
                    <a:pt x="1456" y="146"/>
                  </a:cubicBezTo>
                  <a:cubicBezTo>
                    <a:pt x="1479" y="156"/>
                    <a:pt x="1479" y="156"/>
                    <a:pt x="1479" y="156"/>
                  </a:cubicBezTo>
                  <a:cubicBezTo>
                    <a:pt x="1518" y="156"/>
                    <a:pt x="1518" y="156"/>
                    <a:pt x="1518" y="156"/>
                  </a:cubicBezTo>
                  <a:cubicBezTo>
                    <a:pt x="1558" y="158"/>
                    <a:pt x="1558" y="158"/>
                    <a:pt x="1558" y="158"/>
                  </a:cubicBezTo>
                  <a:cubicBezTo>
                    <a:pt x="1574" y="168"/>
                    <a:pt x="1574" y="168"/>
                    <a:pt x="1574" y="168"/>
                  </a:cubicBezTo>
                  <a:cubicBezTo>
                    <a:pt x="1573" y="178"/>
                    <a:pt x="1573" y="178"/>
                    <a:pt x="1573" y="178"/>
                  </a:cubicBezTo>
                  <a:cubicBezTo>
                    <a:pt x="1577" y="184"/>
                    <a:pt x="1577" y="184"/>
                    <a:pt x="1577" y="184"/>
                  </a:cubicBezTo>
                  <a:cubicBezTo>
                    <a:pt x="1589" y="188"/>
                    <a:pt x="1589" y="188"/>
                    <a:pt x="1589" y="188"/>
                  </a:cubicBezTo>
                  <a:cubicBezTo>
                    <a:pt x="1600" y="184"/>
                    <a:pt x="1600" y="184"/>
                    <a:pt x="1600" y="184"/>
                  </a:cubicBezTo>
                  <a:cubicBezTo>
                    <a:pt x="1649" y="186"/>
                    <a:pt x="1649" y="186"/>
                    <a:pt x="1649" y="186"/>
                  </a:cubicBezTo>
                  <a:cubicBezTo>
                    <a:pt x="1656" y="187"/>
                    <a:pt x="1656" y="187"/>
                    <a:pt x="1656" y="187"/>
                  </a:cubicBezTo>
                  <a:cubicBezTo>
                    <a:pt x="1667" y="181"/>
                    <a:pt x="1667" y="181"/>
                    <a:pt x="1667" y="181"/>
                  </a:cubicBezTo>
                  <a:cubicBezTo>
                    <a:pt x="1671" y="182"/>
                    <a:pt x="1671" y="182"/>
                    <a:pt x="1671" y="182"/>
                  </a:cubicBezTo>
                  <a:cubicBezTo>
                    <a:pt x="1671" y="190"/>
                    <a:pt x="1671" y="190"/>
                    <a:pt x="1671" y="190"/>
                  </a:cubicBezTo>
                  <a:cubicBezTo>
                    <a:pt x="1685" y="201"/>
                    <a:pt x="1685" y="201"/>
                    <a:pt x="1685" y="201"/>
                  </a:cubicBezTo>
                  <a:cubicBezTo>
                    <a:pt x="1701" y="203"/>
                    <a:pt x="1701" y="203"/>
                    <a:pt x="1701" y="203"/>
                  </a:cubicBezTo>
                  <a:cubicBezTo>
                    <a:pt x="1705" y="196"/>
                    <a:pt x="1705" y="196"/>
                    <a:pt x="1705" y="196"/>
                  </a:cubicBezTo>
                  <a:cubicBezTo>
                    <a:pt x="1700" y="188"/>
                    <a:pt x="1700" y="188"/>
                    <a:pt x="1700" y="188"/>
                  </a:cubicBezTo>
                  <a:cubicBezTo>
                    <a:pt x="1699" y="175"/>
                    <a:pt x="1699" y="175"/>
                    <a:pt x="1699" y="175"/>
                  </a:cubicBezTo>
                  <a:cubicBezTo>
                    <a:pt x="1708" y="173"/>
                    <a:pt x="1708" y="173"/>
                    <a:pt x="1708" y="173"/>
                  </a:cubicBezTo>
                  <a:cubicBezTo>
                    <a:pt x="1721" y="178"/>
                    <a:pt x="1721" y="178"/>
                    <a:pt x="1721" y="178"/>
                  </a:cubicBezTo>
                  <a:cubicBezTo>
                    <a:pt x="1745" y="179"/>
                    <a:pt x="1745" y="179"/>
                    <a:pt x="1745" y="179"/>
                  </a:cubicBezTo>
                  <a:cubicBezTo>
                    <a:pt x="1773" y="183"/>
                    <a:pt x="1773" y="183"/>
                    <a:pt x="1773" y="183"/>
                  </a:cubicBezTo>
                  <a:cubicBezTo>
                    <a:pt x="1806" y="195"/>
                    <a:pt x="1806" y="195"/>
                    <a:pt x="1806" y="195"/>
                  </a:cubicBezTo>
                  <a:cubicBezTo>
                    <a:pt x="1826" y="206"/>
                    <a:pt x="1826" y="206"/>
                    <a:pt x="1826" y="206"/>
                  </a:cubicBezTo>
                  <a:cubicBezTo>
                    <a:pt x="1860" y="221"/>
                    <a:pt x="1860" y="221"/>
                    <a:pt x="1860" y="221"/>
                  </a:cubicBezTo>
                  <a:cubicBezTo>
                    <a:pt x="1867" y="230"/>
                    <a:pt x="1867" y="230"/>
                    <a:pt x="1867" y="230"/>
                  </a:cubicBezTo>
                  <a:cubicBezTo>
                    <a:pt x="1870" y="238"/>
                    <a:pt x="1870" y="238"/>
                    <a:pt x="1870" y="238"/>
                  </a:cubicBezTo>
                  <a:cubicBezTo>
                    <a:pt x="1877" y="250"/>
                    <a:pt x="1877" y="250"/>
                    <a:pt x="1877" y="250"/>
                  </a:cubicBezTo>
                  <a:cubicBezTo>
                    <a:pt x="1883" y="248"/>
                    <a:pt x="1883" y="248"/>
                    <a:pt x="1883" y="248"/>
                  </a:cubicBezTo>
                  <a:cubicBezTo>
                    <a:pt x="1880" y="235"/>
                    <a:pt x="1880" y="235"/>
                    <a:pt x="1880" y="235"/>
                  </a:cubicBezTo>
                  <a:cubicBezTo>
                    <a:pt x="1891" y="236"/>
                    <a:pt x="1891" y="236"/>
                    <a:pt x="1891" y="236"/>
                  </a:cubicBezTo>
                  <a:cubicBezTo>
                    <a:pt x="1906" y="238"/>
                    <a:pt x="1906" y="238"/>
                    <a:pt x="1906" y="238"/>
                  </a:cubicBezTo>
                  <a:cubicBezTo>
                    <a:pt x="1921" y="248"/>
                    <a:pt x="1921" y="248"/>
                    <a:pt x="1921" y="248"/>
                  </a:cubicBezTo>
                  <a:cubicBezTo>
                    <a:pt x="1929" y="256"/>
                    <a:pt x="1929" y="256"/>
                    <a:pt x="1929" y="256"/>
                  </a:cubicBezTo>
                  <a:cubicBezTo>
                    <a:pt x="1920" y="266"/>
                    <a:pt x="1920" y="266"/>
                    <a:pt x="1920" y="266"/>
                  </a:cubicBezTo>
                  <a:cubicBezTo>
                    <a:pt x="1900" y="270"/>
                    <a:pt x="1900" y="270"/>
                    <a:pt x="1900" y="270"/>
                  </a:cubicBezTo>
                  <a:cubicBezTo>
                    <a:pt x="1897" y="280"/>
                    <a:pt x="1897" y="280"/>
                    <a:pt x="1897" y="280"/>
                  </a:cubicBezTo>
                  <a:cubicBezTo>
                    <a:pt x="1892" y="294"/>
                    <a:pt x="1892" y="294"/>
                    <a:pt x="1892" y="294"/>
                  </a:cubicBezTo>
                  <a:cubicBezTo>
                    <a:pt x="1871" y="284"/>
                    <a:pt x="1871" y="284"/>
                    <a:pt x="1871" y="284"/>
                  </a:cubicBezTo>
                  <a:cubicBezTo>
                    <a:pt x="1858" y="279"/>
                    <a:pt x="1858" y="279"/>
                    <a:pt x="1858" y="279"/>
                  </a:cubicBezTo>
                  <a:cubicBezTo>
                    <a:pt x="1860" y="267"/>
                    <a:pt x="1860" y="267"/>
                    <a:pt x="1860" y="267"/>
                  </a:cubicBezTo>
                  <a:cubicBezTo>
                    <a:pt x="1829" y="268"/>
                    <a:pt x="1829" y="268"/>
                    <a:pt x="1829" y="268"/>
                  </a:cubicBezTo>
                  <a:cubicBezTo>
                    <a:pt x="1825" y="254"/>
                    <a:pt x="1825" y="254"/>
                    <a:pt x="1825" y="254"/>
                  </a:cubicBezTo>
                  <a:cubicBezTo>
                    <a:pt x="1813" y="256"/>
                    <a:pt x="1813" y="256"/>
                    <a:pt x="1813" y="256"/>
                  </a:cubicBezTo>
                  <a:cubicBezTo>
                    <a:pt x="1813" y="265"/>
                    <a:pt x="1813" y="265"/>
                    <a:pt x="1813" y="265"/>
                  </a:cubicBezTo>
                  <a:cubicBezTo>
                    <a:pt x="1817" y="270"/>
                    <a:pt x="1817" y="270"/>
                    <a:pt x="1817" y="270"/>
                  </a:cubicBezTo>
                  <a:cubicBezTo>
                    <a:pt x="1803" y="282"/>
                    <a:pt x="1803" y="282"/>
                    <a:pt x="1803" y="282"/>
                  </a:cubicBezTo>
                  <a:cubicBezTo>
                    <a:pt x="1788" y="284"/>
                    <a:pt x="1788" y="284"/>
                    <a:pt x="1788" y="284"/>
                  </a:cubicBezTo>
                  <a:cubicBezTo>
                    <a:pt x="1778" y="282"/>
                    <a:pt x="1778" y="282"/>
                    <a:pt x="1778" y="282"/>
                  </a:cubicBezTo>
                  <a:cubicBezTo>
                    <a:pt x="1771" y="278"/>
                    <a:pt x="1771" y="278"/>
                    <a:pt x="1771" y="278"/>
                  </a:cubicBezTo>
                  <a:cubicBezTo>
                    <a:pt x="1771" y="284"/>
                    <a:pt x="1771" y="284"/>
                    <a:pt x="1771" y="284"/>
                  </a:cubicBezTo>
                  <a:cubicBezTo>
                    <a:pt x="1781" y="288"/>
                    <a:pt x="1781" y="288"/>
                    <a:pt x="1781" y="288"/>
                  </a:cubicBezTo>
                  <a:cubicBezTo>
                    <a:pt x="1791" y="294"/>
                    <a:pt x="1791" y="294"/>
                    <a:pt x="1791" y="294"/>
                  </a:cubicBezTo>
                  <a:cubicBezTo>
                    <a:pt x="1796" y="307"/>
                    <a:pt x="1796" y="307"/>
                    <a:pt x="1796" y="307"/>
                  </a:cubicBezTo>
                  <a:cubicBezTo>
                    <a:pt x="1805" y="322"/>
                    <a:pt x="1805" y="322"/>
                    <a:pt x="1805" y="322"/>
                  </a:cubicBezTo>
                  <a:cubicBezTo>
                    <a:pt x="1795" y="326"/>
                    <a:pt x="1795" y="326"/>
                    <a:pt x="1795" y="326"/>
                  </a:cubicBezTo>
                  <a:cubicBezTo>
                    <a:pt x="1775" y="320"/>
                    <a:pt x="1775" y="320"/>
                    <a:pt x="1775" y="320"/>
                  </a:cubicBezTo>
                  <a:cubicBezTo>
                    <a:pt x="1766" y="328"/>
                    <a:pt x="1766" y="328"/>
                    <a:pt x="1766" y="328"/>
                  </a:cubicBezTo>
                  <a:cubicBezTo>
                    <a:pt x="1739" y="338"/>
                    <a:pt x="1739" y="338"/>
                    <a:pt x="1739" y="338"/>
                  </a:cubicBezTo>
                  <a:cubicBezTo>
                    <a:pt x="1725" y="346"/>
                    <a:pt x="1725" y="346"/>
                    <a:pt x="1725" y="346"/>
                  </a:cubicBezTo>
                  <a:cubicBezTo>
                    <a:pt x="1695" y="370"/>
                    <a:pt x="1695" y="370"/>
                    <a:pt x="1695" y="370"/>
                  </a:cubicBezTo>
                  <a:cubicBezTo>
                    <a:pt x="1683" y="362"/>
                    <a:pt x="1683" y="362"/>
                    <a:pt x="1683" y="362"/>
                  </a:cubicBezTo>
                  <a:cubicBezTo>
                    <a:pt x="1661" y="362"/>
                    <a:pt x="1661" y="362"/>
                    <a:pt x="1661" y="362"/>
                  </a:cubicBezTo>
                  <a:cubicBezTo>
                    <a:pt x="1649" y="373"/>
                    <a:pt x="1649" y="373"/>
                    <a:pt x="1649" y="373"/>
                  </a:cubicBezTo>
                  <a:cubicBezTo>
                    <a:pt x="1647" y="362"/>
                    <a:pt x="1647" y="362"/>
                    <a:pt x="1647" y="362"/>
                  </a:cubicBezTo>
                  <a:cubicBezTo>
                    <a:pt x="1639" y="362"/>
                    <a:pt x="1639" y="362"/>
                    <a:pt x="1639" y="362"/>
                  </a:cubicBezTo>
                  <a:cubicBezTo>
                    <a:pt x="1636" y="371"/>
                    <a:pt x="1636" y="371"/>
                    <a:pt x="1636" y="371"/>
                  </a:cubicBezTo>
                  <a:cubicBezTo>
                    <a:pt x="1615" y="370"/>
                    <a:pt x="1615" y="370"/>
                    <a:pt x="1615" y="370"/>
                  </a:cubicBezTo>
                  <a:cubicBezTo>
                    <a:pt x="1597" y="398"/>
                    <a:pt x="1597" y="398"/>
                    <a:pt x="1597" y="398"/>
                  </a:cubicBezTo>
                  <a:cubicBezTo>
                    <a:pt x="1597" y="407"/>
                    <a:pt x="1597" y="407"/>
                    <a:pt x="1597" y="407"/>
                  </a:cubicBezTo>
                  <a:cubicBezTo>
                    <a:pt x="1609" y="408"/>
                    <a:pt x="1609" y="408"/>
                    <a:pt x="1609" y="408"/>
                  </a:cubicBezTo>
                  <a:cubicBezTo>
                    <a:pt x="1607" y="422"/>
                    <a:pt x="1607" y="422"/>
                    <a:pt x="1607" y="422"/>
                  </a:cubicBezTo>
                  <a:cubicBezTo>
                    <a:pt x="1611" y="434"/>
                    <a:pt x="1611" y="434"/>
                    <a:pt x="1611" y="434"/>
                  </a:cubicBezTo>
                  <a:cubicBezTo>
                    <a:pt x="1597" y="438"/>
                    <a:pt x="1597" y="438"/>
                    <a:pt x="1597" y="438"/>
                  </a:cubicBezTo>
                  <a:cubicBezTo>
                    <a:pt x="1593" y="448"/>
                    <a:pt x="1593" y="448"/>
                    <a:pt x="1593" y="448"/>
                  </a:cubicBezTo>
                  <a:cubicBezTo>
                    <a:pt x="1597" y="461"/>
                    <a:pt x="1597" y="461"/>
                    <a:pt x="1597" y="461"/>
                  </a:cubicBezTo>
                  <a:cubicBezTo>
                    <a:pt x="1579" y="467"/>
                    <a:pt x="1579" y="467"/>
                    <a:pt x="1579" y="467"/>
                  </a:cubicBezTo>
                  <a:cubicBezTo>
                    <a:pt x="1573" y="473"/>
                    <a:pt x="1573" y="473"/>
                    <a:pt x="1573" y="473"/>
                  </a:cubicBezTo>
                  <a:cubicBezTo>
                    <a:pt x="1573" y="473"/>
                    <a:pt x="1575" y="482"/>
                    <a:pt x="1573" y="484"/>
                  </a:cubicBezTo>
                  <a:cubicBezTo>
                    <a:pt x="1571" y="485"/>
                    <a:pt x="1555" y="490"/>
                    <a:pt x="1555" y="490"/>
                  </a:cubicBezTo>
                  <a:cubicBezTo>
                    <a:pt x="1555" y="500"/>
                    <a:pt x="1555" y="500"/>
                    <a:pt x="1555" y="500"/>
                  </a:cubicBezTo>
                  <a:cubicBezTo>
                    <a:pt x="1533" y="522"/>
                    <a:pt x="1533" y="522"/>
                    <a:pt x="1533" y="522"/>
                  </a:cubicBezTo>
                  <a:cubicBezTo>
                    <a:pt x="1530" y="500"/>
                    <a:pt x="1530" y="500"/>
                    <a:pt x="1530" y="500"/>
                  </a:cubicBezTo>
                  <a:cubicBezTo>
                    <a:pt x="1521" y="461"/>
                    <a:pt x="1521" y="461"/>
                    <a:pt x="1521" y="461"/>
                  </a:cubicBezTo>
                  <a:cubicBezTo>
                    <a:pt x="1521" y="434"/>
                    <a:pt x="1521" y="434"/>
                    <a:pt x="1521" y="434"/>
                  </a:cubicBezTo>
                  <a:cubicBezTo>
                    <a:pt x="1530" y="424"/>
                    <a:pt x="1530" y="424"/>
                    <a:pt x="1530" y="424"/>
                  </a:cubicBezTo>
                  <a:cubicBezTo>
                    <a:pt x="1539" y="408"/>
                    <a:pt x="1539" y="408"/>
                    <a:pt x="1539" y="408"/>
                  </a:cubicBezTo>
                  <a:cubicBezTo>
                    <a:pt x="1551" y="405"/>
                    <a:pt x="1551" y="405"/>
                    <a:pt x="1551" y="405"/>
                  </a:cubicBezTo>
                  <a:cubicBezTo>
                    <a:pt x="1581" y="375"/>
                    <a:pt x="1581" y="375"/>
                    <a:pt x="1581" y="375"/>
                  </a:cubicBezTo>
                  <a:cubicBezTo>
                    <a:pt x="1605" y="358"/>
                    <a:pt x="1605" y="358"/>
                    <a:pt x="1605" y="358"/>
                  </a:cubicBezTo>
                  <a:cubicBezTo>
                    <a:pt x="1614" y="356"/>
                    <a:pt x="1614" y="356"/>
                    <a:pt x="1614" y="356"/>
                  </a:cubicBezTo>
                  <a:cubicBezTo>
                    <a:pt x="1625" y="328"/>
                    <a:pt x="1625" y="328"/>
                    <a:pt x="1625" y="328"/>
                  </a:cubicBezTo>
                  <a:cubicBezTo>
                    <a:pt x="1631" y="326"/>
                    <a:pt x="1631" y="326"/>
                    <a:pt x="1631" y="326"/>
                  </a:cubicBezTo>
                  <a:cubicBezTo>
                    <a:pt x="1620" y="321"/>
                    <a:pt x="1620" y="321"/>
                    <a:pt x="1620" y="321"/>
                  </a:cubicBezTo>
                  <a:cubicBezTo>
                    <a:pt x="1615" y="322"/>
                    <a:pt x="1615" y="322"/>
                    <a:pt x="1615" y="322"/>
                  </a:cubicBezTo>
                  <a:cubicBezTo>
                    <a:pt x="1611" y="328"/>
                    <a:pt x="1611" y="328"/>
                    <a:pt x="1611" y="328"/>
                  </a:cubicBezTo>
                  <a:cubicBezTo>
                    <a:pt x="1610" y="341"/>
                    <a:pt x="1610" y="341"/>
                    <a:pt x="1610" y="341"/>
                  </a:cubicBezTo>
                  <a:cubicBezTo>
                    <a:pt x="1599" y="340"/>
                    <a:pt x="1599" y="340"/>
                    <a:pt x="1599" y="340"/>
                  </a:cubicBezTo>
                  <a:cubicBezTo>
                    <a:pt x="1577" y="356"/>
                    <a:pt x="1577" y="356"/>
                    <a:pt x="1577" y="356"/>
                  </a:cubicBezTo>
                  <a:cubicBezTo>
                    <a:pt x="1571" y="350"/>
                    <a:pt x="1571" y="350"/>
                    <a:pt x="1571" y="350"/>
                  </a:cubicBezTo>
                  <a:cubicBezTo>
                    <a:pt x="1577" y="337"/>
                    <a:pt x="1577" y="337"/>
                    <a:pt x="1577" y="337"/>
                  </a:cubicBezTo>
                  <a:cubicBezTo>
                    <a:pt x="1568" y="340"/>
                    <a:pt x="1568" y="340"/>
                    <a:pt x="1568" y="340"/>
                  </a:cubicBezTo>
                  <a:cubicBezTo>
                    <a:pt x="1539" y="341"/>
                    <a:pt x="1539" y="341"/>
                    <a:pt x="1539" y="341"/>
                  </a:cubicBezTo>
                  <a:cubicBezTo>
                    <a:pt x="1511" y="363"/>
                    <a:pt x="1511" y="363"/>
                    <a:pt x="1511" y="363"/>
                  </a:cubicBezTo>
                  <a:cubicBezTo>
                    <a:pt x="1505" y="374"/>
                    <a:pt x="1505" y="374"/>
                    <a:pt x="1505" y="374"/>
                  </a:cubicBezTo>
                  <a:cubicBezTo>
                    <a:pt x="1507" y="378"/>
                    <a:pt x="1507" y="378"/>
                    <a:pt x="1507" y="378"/>
                  </a:cubicBezTo>
                  <a:cubicBezTo>
                    <a:pt x="1514" y="385"/>
                    <a:pt x="1514" y="385"/>
                    <a:pt x="1514" y="385"/>
                  </a:cubicBezTo>
                  <a:cubicBezTo>
                    <a:pt x="1503" y="385"/>
                    <a:pt x="1503" y="385"/>
                    <a:pt x="1503" y="385"/>
                  </a:cubicBezTo>
                  <a:cubicBezTo>
                    <a:pt x="1491" y="387"/>
                    <a:pt x="1491" y="387"/>
                    <a:pt x="1491" y="387"/>
                  </a:cubicBezTo>
                  <a:cubicBezTo>
                    <a:pt x="1469" y="389"/>
                    <a:pt x="1469" y="389"/>
                    <a:pt x="1469" y="389"/>
                  </a:cubicBezTo>
                  <a:cubicBezTo>
                    <a:pt x="1474" y="382"/>
                    <a:pt x="1474" y="382"/>
                    <a:pt x="1474" y="382"/>
                  </a:cubicBezTo>
                  <a:cubicBezTo>
                    <a:pt x="1469" y="377"/>
                    <a:pt x="1469" y="377"/>
                    <a:pt x="1469" y="377"/>
                  </a:cubicBezTo>
                  <a:cubicBezTo>
                    <a:pt x="1453" y="374"/>
                    <a:pt x="1453" y="374"/>
                    <a:pt x="1453" y="374"/>
                  </a:cubicBezTo>
                  <a:cubicBezTo>
                    <a:pt x="1443" y="376"/>
                    <a:pt x="1443" y="376"/>
                    <a:pt x="1443" y="376"/>
                  </a:cubicBezTo>
                  <a:cubicBezTo>
                    <a:pt x="1439" y="383"/>
                    <a:pt x="1439" y="383"/>
                    <a:pt x="1439" y="383"/>
                  </a:cubicBezTo>
                  <a:cubicBezTo>
                    <a:pt x="1416" y="381"/>
                    <a:pt x="1416" y="381"/>
                    <a:pt x="1416" y="381"/>
                  </a:cubicBezTo>
                  <a:cubicBezTo>
                    <a:pt x="1405" y="382"/>
                    <a:pt x="1405" y="382"/>
                    <a:pt x="1405" y="382"/>
                  </a:cubicBezTo>
                  <a:cubicBezTo>
                    <a:pt x="1366" y="382"/>
                    <a:pt x="1366" y="382"/>
                    <a:pt x="1366" y="382"/>
                  </a:cubicBezTo>
                  <a:cubicBezTo>
                    <a:pt x="1281" y="457"/>
                    <a:pt x="1281" y="457"/>
                    <a:pt x="1281" y="457"/>
                  </a:cubicBezTo>
                  <a:cubicBezTo>
                    <a:pt x="1282" y="464"/>
                    <a:pt x="1282" y="464"/>
                    <a:pt x="1282" y="464"/>
                  </a:cubicBezTo>
                  <a:cubicBezTo>
                    <a:pt x="1297" y="462"/>
                    <a:pt x="1297" y="462"/>
                    <a:pt x="1297" y="462"/>
                  </a:cubicBezTo>
                  <a:cubicBezTo>
                    <a:pt x="1297" y="474"/>
                    <a:pt x="1297" y="474"/>
                    <a:pt x="1297" y="474"/>
                  </a:cubicBezTo>
                  <a:cubicBezTo>
                    <a:pt x="1306" y="466"/>
                    <a:pt x="1306" y="466"/>
                    <a:pt x="1306" y="466"/>
                  </a:cubicBezTo>
                  <a:cubicBezTo>
                    <a:pt x="1313" y="478"/>
                    <a:pt x="1313" y="478"/>
                    <a:pt x="1313" y="478"/>
                  </a:cubicBezTo>
                  <a:cubicBezTo>
                    <a:pt x="1323" y="468"/>
                    <a:pt x="1323" y="468"/>
                    <a:pt x="1323" y="468"/>
                  </a:cubicBezTo>
                  <a:cubicBezTo>
                    <a:pt x="1339" y="472"/>
                    <a:pt x="1339" y="472"/>
                    <a:pt x="1339" y="472"/>
                  </a:cubicBezTo>
                  <a:cubicBezTo>
                    <a:pt x="1351" y="486"/>
                    <a:pt x="1351" y="486"/>
                    <a:pt x="1351" y="486"/>
                  </a:cubicBezTo>
                  <a:cubicBezTo>
                    <a:pt x="1349" y="504"/>
                    <a:pt x="1349" y="504"/>
                    <a:pt x="1349" y="504"/>
                  </a:cubicBezTo>
                  <a:cubicBezTo>
                    <a:pt x="1343" y="520"/>
                    <a:pt x="1343" y="520"/>
                    <a:pt x="1343" y="520"/>
                  </a:cubicBezTo>
                  <a:cubicBezTo>
                    <a:pt x="1341" y="544"/>
                    <a:pt x="1341" y="544"/>
                    <a:pt x="1341" y="544"/>
                  </a:cubicBezTo>
                  <a:cubicBezTo>
                    <a:pt x="1337" y="557"/>
                    <a:pt x="1337" y="557"/>
                    <a:pt x="1337" y="557"/>
                  </a:cubicBezTo>
                  <a:cubicBezTo>
                    <a:pt x="1293" y="613"/>
                    <a:pt x="1293" y="613"/>
                    <a:pt x="1293" y="613"/>
                  </a:cubicBezTo>
                  <a:cubicBezTo>
                    <a:pt x="1278" y="630"/>
                    <a:pt x="1278" y="630"/>
                    <a:pt x="1278" y="630"/>
                  </a:cubicBezTo>
                  <a:cubicBezTo>
                    <a:pt x="1269" y="637"/>
                    <a:pt x="1269" y="637"/>
                    <a:pt x="1269" y="637"/>
                  </a:cubicBezTo>
                  <a:cubicBezTo>
                    <a:pt x="1255" y="643"/>
                    <a:pt x="1255" y="643"/>
                    <a:pt x="1255" y="643"/>
                  </a:cubicBezTo>
                  <a:cubicBezTo>
                    <a:pt x="1245" y="637"/>
                    <a:pt x="1245" y="637"/>
                    <a:pt x="1245" y="637"/>
                  </a:cubicBezTo>
                  <a:cubicBezTo>
                    <a:pt x="1231" y="639"/>
                    <a:pt x="1231" y="639"/>
                    <a:pt x="1231" y="639"/>
                  </a:cubicBezTo>
                  <a:cubicBezTo>
                    <a:pt x="1231" y="612"/>
                    <a:pt x="1231" y="612"/>
                    <a:pt x="1231" y="612"/>
                  </a:cubicBezTo>
                  <a:cubicBezTo>
                    <a:pt x="1241" y="606"/>
                    <a:pt x="1241" y="606"/>
                    <a:pt x="1241" y="606"/>
                  </a:cubicBezTo>
                  <a:cubicBezTo>
                    <a:pt x="1246" y="609"/>
                    <a:pt x="1246" y="609"/>
                    <a:pt x="1246" y="609"/>
                  </a:cubicBezTo>
                  <a:cubicBezTo>
                    <a:pt x="1254" y="608"/>
                    <a:pt x="1254" y="608"/>
                    <a:pt x="1254" y="608"/>
                  </a:cubicBezTo>
                  <a:cubicBezTo>
                    <a:pt x="1264" y="591"/>
                    <a:pt x="1264" y="591"/>
                    <a:pt x="1264" y="591"/>
                  </a:cubicBezTo>
                  <a:cubicBezTo>
                    <a:pt x="1269" y="575"/>
                    <a:pt x="1269" y="575"/>
                    <a:pt x="1269" y="575"/>
                  </a:cubicBezTo>
                  <a:cubicBezTo>
                    <a:pt x="1274" y="572"/>
                    <a:pt x="1274" y="572"/>
                    <a:pt x="1274" y="572"/>
                  </a:cubicBezTo>
                  <a:cubicBezTo>
                    <a:pt x="1273" y="562"/>
                    <a:pt x="1273" y="562"/>
                    <a:pt x="1273" y="562"/>
                  </a:cubicBezTo>
                  <a:cubicBezTo>
                    <a:pt x="1260" y="564"/>
                    <a:pt x="1260" y="564"/>
                    <a:pt x="1260" y="564"/>
                  </a:cubicBezTo>
                  <a:cubicBezTo>
                    <a:pt x="1251" y="564"/>
                    <a:pt x="1251" y="564"/>
                    <a:pt x="1251" y="564"/>
                  </a:cubicBezTo>
                  <a:cubicBezTo>
                    <a:pt x="1246" y="570"/>
                    <a:pt x="1246" y="570"/>
                    <a:pt x="1246" y="570"/>
                  </a:cubicBezTo>
                  <a:cubicBezTo>
                    <a:pt x="1229" y="570"/>
                    <a:pt x="1229" y="570"/>
                    <a:pt x="1229" y="570"/>
                  </a:cubicBezTo>
                  <a:cubicBezTo>
                    <a:pt x="1226" y="554"/>
                    <a:pt x="1226" y="554"/>
                    <a:pt x="1226" y="554"/>
                  </a:cubicBezTo>
                  <a:cubicBezTo>
                    <a:pt x="1203" y="543"/>
                    <a:pt x="1203" y="543"/>
                    <a:pt x="1203" y="543"/>
                  </a:cubicBezTo>
                  <a:cubicBezTo>
                    <a:pt x="1191" y="542"/>
                    <a:pt x="1191" y="542"/>
                    <a:pt x="1191" y="542"/>
                  </a:cubicBezTo>
                  <a:cubicBezTo>
                    <a:pt x="1175" y="504"/>
                    <a:pt x="1175" y="504"/>
                    <a:pt x="1175" y="504"/>
                  </a:cubicBezTo>
                  <a:cubicBezTo>
                    <a:pt x="1167" y="489"/>
                    <a:pt x="1167" y="489"/>
                    <a:pt x="1167" y="489"/>
                  </a:cubicBezTo>
                  <a:cubicBezTo>
                    <a:pt x="1144" y="480"/>
                    <a:pt x="1144" y="480"/>
                    <a:pt x="1144" y="480"/>
                  </a:cubicBezTo>
                  <a:cubicBezTo>
                    <a:pt x="1111" y="482"/>
                    <a:pt x="1111" y="482"/>
                    <a:pt x="1111" y="482"/>
                  </a:cubicBezTo>
                  <a:cubicBezTo>
                    <a:pt x="1101" y="486"/>
                    <a:pt x="1101" y="486"/>
                    <a:pt x="1101" y="486"/>
                  </a:cubicBezTo>
                  <a:cubicBezTo>
                    <a:pt x="1099" y="494"/>
                    <a:pt x="1099" y="494"/>
                    <a:pt x="1099" y="494"/>
                  </a:cubicBezTo>
                  <a:cubicBezTo>
                    <a:pt x="1107" y="495"/>
                    <a:pt x="1107" y="495"/>
                    <a:pt x="1107" y="495"/>
                  </a:cubicBezTo>
                  <a:cubicBezTo>
                    <a:pt x="1108" y="505"/>
                    <a:pt x="1108" y="505"/>
                    <a:pt x="1108" y="505"/>
                  </a:cubicBezTo>
                  <a:cubicBezTo>
                    <a:pt x="1100" y="509"/>
                    <a:pt x="1100" y="509"/>
                    <a:pt x="1100" y="509"/>
                  </a:cubicBezTo>
                  <a:cubicBezTo>
                    <a:pt x="1093" y="522"/>
                    <a:pt x="1093" y="522"/>
                    <a:pt x="1093" y="522"/>
                  </a:cubicBezTo>
                  <a:cubicBezTo>
                    <a:pt x="1091" y="534"/>
                    <a:pt x="1091" y="534"/>
                    <a:pt x="1091" y="534"/>
                  </a:cubicBezTo>
                  <a:cubicBezTo>
                    <a:pt x="1081" y="536"/>
                    <a:pt x="1081" y="536"/>
                    <a:pt x="1081" y="536"/>
                  </a:cubicBezTo>
                  <a:cubicBezTo>
                    <a:pt x="1074" y="544"/>
                    <a:pt x="1074" y="544"/>
                    <a:pt x="1074" y="544"/>
                  </a:cubicBezTo>
                  <a:cubicBezTo>
                    <a:pt x="1061" y="536"/>
                    <a:pt x="1061" y="536"/>
                    <a:pt x="1061" y="536"/>
                  </a:cubicBezTo>
                  <a:cubicBezTo>
                    <a:pt x="1042" y="535"/>
                    <a:pt x="1042" y="535"/>
                    <a:pt x="1042" y="535"/>
                  </a:cubicBezTo>
                  <a:cubicBezTo>
                    <a:pt x="1036" y="531"/>
                    <a:pt x="1036" y="531"/>
                    <a:pt x="1036" y="531"/>
                  </a:cubicBezTo>
                  <a:cubicBezTo>
                    <a:pt x="1028" y="532"/>
                    <a:pt x="1028" y="532"/>
                    <a:pt x="1028" y="532"/>
                  </a:cubicBezTo>
                  <a:cubicBezTo>
                    <a:pt x="1015" y="543"/>
                    <a:pt x="1015" y="543"/>
                    <a:pt x="1015" y="543"/>
                  </a:cubicBezTo>
                  <a:cubicBezTo>
                    <a:pt x="993" y="547"/>
                    <a:pt x="993" y="547"/>
                    <a:pt x="993" y="547"/>
                  </a:cubicBezTo>
                  <a:cubicBezTo>
                    <a:pt x="980" y="548"/>
                    <a:pt x="980" y="548"/>
                    <a:pt x="980" y="548"/>
                  </a:cubicBezTo>
                  <a:cubicBezTo>
                    <a:pt x="963" y="546"/>
                    <a:pt x="963" y="546"/>
                    <a:pt x="963" y="546"/>
                  </a:cubicBezTo>
                  <a:cubicBezTo>
                    <a:pt x="959" y="543"/>
                    <a:pt x="959" y="543"/>
                    <a:pt x="959" y="543"/>
                  </a:cubicBezTo>
                  <a:cubicBezTo>
                    <a:pt x="954" y="536"/>
                    <a:pt x="954" y="536"/>
                    <a:pt x="954" y="536"/>
                  </a:cubicBezTo>
                  <a:cubicBezTo>
                    <a:pt x="946" y="535"/>
                    <a:pt x="946" y="535"/>
                    <a:pt x="946" y="535"/>
                  </a:cubicBezTo>
                  <a:cubicBezTo>
                    <a:pt x="941" y="530"/>
                    <a:pt x="941" y="530"/>
                    <a:pt x="941" y="530"/>
                  </a:cubicBezTo>
                  <a:cubicBezTo>
                    <a:pt x="924" y="527"/>
                    <a:pt x="924" y="527"/>
                    <a:pt x="924" y="527"/>
                  </a:cubicBezTo>
                  <a:cubicBezTo>
                    <a:pt x="913" y="533"/>
                    <a:pt x="913" y="533"/>
                    <a:pt x="913" y="533"/>
                  </a:cubicBezTo>
                  <a:cubicBezTo>
                    <a:pt x="894" y="530"/>
                    <a:pt x="894" y="530"/>
                    <a:pt x="894" y="530"/>
                  </a:cubicBezTo>
                  <a:cubicBezTo>
                    <a:pt x="887" y="522"/>
                    <a:pt x="887" y="522"/>
                    <a:pt x="887" y="522"/>
                  </a:cubicBezTo>
                  <a:cubicBezTo>
                    <a:pt x="885" y="513"/>
                    <a:pt x="885" y="513"/>
                    <a:pt x="885" y="513"/>
                  </a:cubicBezTo>
                  <a:cubicBezTo>
                    <a:pt x="867" y="507"/>
                    <a:pt x="867" y="507"/>
                    <a:pt x="867" y="507"/>
                  </a:cubicBezTo>
                  <a:cubicBezTo>
                    <a:pt x="847" y="503"/>
                    <a:pt x="847" y="503"/>
                    <a:pt x="847" y="503"/>
                  </a:cubicBezTo>
                  <a:cubicBezTo>
                    <a:pt x="833" y="517"/>
                    <a:pt x="833" y="517"/>
                    <a:pt x="833" y="517"/>
                  </a:cubicBezTo>
                  <a:cubicBezTo>
                    <a:pt x="841" y="527"/>
                    <a:pt x="841" y="527"/>
                    <a:pt x="841" y="527"/>
                  </a:cubicBezTo>
                  <a:cubicBezTo>
                    <a:pt x="840" y="534"/>
                    <a:pt x="840" y="534"/>
                    <a:pt x="840" y="534"/>
                  </a:cubicBezTo>
                  <a:cubicBezTo>
                    <a:pt x="831" y="540"/>
                    <a:pt x="831" y="540"/>
                    <a:pt x="831" y="540"/>
                  </a:cubicBezTo>
                  <a:cubicBezTo>
                    <a:pt x="825" y="537"/>
                    <a:pt x="825" y="537"/>
                    <a:pt x="825" y="537"/>
                  </a:cubicBezTo>
                  <a:cubicBezTo>
                    <a:pt x="801" y="536"/>
                    <a:pt x="801" y="536"/>
                    <a:pt x="801" y="536"/>
                  </a:cubicBezTo>
                  <a:cubicBezTo>
                    <a:pt x="794" y="527"/>
                    <a:pt x="794" y="527"/>
                    <a:pt x="794" y="527"/>
                  </a:cubicBezTo>
                  <a:cubicBezTo>
                    <a:pt x="779" y="524"/>
                    <a:pt x="779" y="524"/>
                    <a:pt x="779" y="524"/>
                  </a:cubicBezTo>
                  <a:cubicBezTo>
                    <a:pt x="765" y="523"/>
                    <a:pt x="765" y="523"/>
                    <a:pt x="765" y="523"/>
                  </a:cubicBezTo>
                  <a:cubicBezTo>
                    <a:pt x="740" y="536"/>
                    <a:pt x="740" y="536"/>
                    <a:pt x="740" y="536"/>
                  </a:cubicBezTo>
                  <a:cubicBezTo>
                    <a:pt x="733" y="542"/>
                    <a:pt x="733" y="542"/>
                    <a:pt x="733" y="542"/>
                  </a:cubicBezTo>
                  <a:cubicBezTo>
                    <a:pt x="723" y="543"/>
                    <a:pt x="723" y="543"/>
                    <a:pt x="723" y="543"/>
                  </a:cubicBezTo>
                  <a:cubicBezTo>
                    <a:pt x="717" y="550"/>
                    <a:pt x="717" y="550"/>
                    <a:pt x="717" y="550"/>
                  </a:cubicBezTo>
                  <a:cubicBezTo>
                    <a:pt x="706" y="550"/>
                    <a:pt x="706" y="550"/>
                    <a:pt x="706" y="550"/>
                  </a:cubicBezTo>
                  <a:cubicBezTo>
                    <a:pt x="703" y="539"/>
                    <a:pt x="703" y="539"/>
                    <a:pt x="703" y="539"/>
                  </a:cubicBezTo>
                  <a:cubicBezTo>
                    <a:pt x="686" y="538"/>
                    <a:pt x="686" y="538"/>
                    <a:pt x="686" y="538"/>
                  </a:cubicBezTo>
                  <a:cubicBezTo>
                    <a:pt x="676" y="531"/>
                    <a:pt x="676" y="531"/>
                    <a:pt x="676" y="531"/>
                  </a:cubicBezTo>
                  <a:cubicBezTo>
                    <a:pt x="669" y="520"/>
                    <a:pt x="669" y="520"/>
                    <a:pt x="669" y="520"/>
                  </a:cubicBezTo>
                  <a:cubicBezTo>
                    <a:pt x="647" y="523"/>
                    <a:pt x="647" y="523"/>
                    <a:pt x="647" y="523"/>
                  </a:cubicBezTo>
                  <a:cubicBezTo>
                    <a:pt x="631" y="514"/>
                    <a:pt x="631" y="514"/>
                    <a:pt x="631" y="514"/>
                  </a:cubicBezTo>
                  <a:cubicBezTo>
                    <a:pt x="628" y="520"/>
                    <a:pt x="628" y="520"/>
                    <a:pt x="628" y="520"/>
                  </a:cubicBezTo>
                  <a:cubicBezTo>
                    <a:pt x="622" y="520"/>
                    <a:pt x="622" y="520"/>
                    <a:pt x="622" y="520"/>
                  </a:cubicBezTo>
                  <a:cubicBezTo>
                    <a:pt x="611" y="502"/>
                    <a:pt x="611" y="502"/>
                    <a:pt x="611" y="502"/>
                  </a:cubicBezTo>
                  <a:cubicBezTo>
                    <a:pt x="599" y="484"/>
                    <a:pt x="599" y="484"/>
                    <a:pt x="599" y="484"/>
                  </a:cubicBezTo>
                  <a:cubicBezTo>
                    <a:pt x="587" y="475"/>
                    <a:pt x="587" y="475"/>
                    <a:pt x="587" y="475"/>
                  </a:cubicBezTo>
                  <a:cubicBezTo>
                    <a:pt x="585" y="467"/>
                    <a:pt x="585" y="467"/>
                    <a:pt x="585" y="467"/>
                  </a:cubicBezTo>
                  <a:cubicBezTo>
                    <a:pt x="569" y="472"/>
                    <a:pt x="569" y="472"/>
                    <a:pt x="569" y="472"/>
                  </a:cubicBezTo>
                  <a:cubicBezTo>
                    <a:pt x="555" y="480"/>
                    <a:pt x="555" y="480"/>
                    <a:pt x="555" y="480"/>
                  </a:cubicBezTo>
                  <a:cubicBezTo>
                    <a:pt x="539" y="472"/>
                    <a:pt x="539" y="472"/>
                    <a:pt x="539" y="472"/>
                  </a:cubicBezTo>
                  <a:cubicBezTo>
                    <a:pt x="525" y="468"/>
                    <a:pt x="525" y="468"/>
                    <a:pt x="525" y="468"/>
                  </a:cubicBezTo>
                  <a:cubicBezTo>
                    <a:pt x="518" y="463"/>
                    <a:pt x="518" y="463"/>
                    <a:pt x="518" y="463"/>
                  </a:cubicBezTo>
                  <a:cubicBezTo>
                    <a:pt x="514" y="452"/>
                    <a:pt x="514" y="452"/>
                    <a:pt x="514" y="452"/>
                  </a:cubicBezTo>
                  <a:cubicBezTo>
                    <a:pt x="500" y="452"/>
                    <a:pt x="500" y="452"/>
                    <a:pt x="500" y="452"/>
                  </a:cubicBezTo>
                  <a:cubicBezTo>
                    <a:pt x="483" y="454"/>
                    <a:pt x="483" y="454"/>
                    <a:pt x="483" y="454"/>
                  </a:cubicBezTo>
                  <a:cubicBezTo>
                    <a:pt x="417" y="472"/>
                    <a:pt x="417" y="472"/>
                    <a:pt x="417" y="472"/>
                  </a:cubicBezTo>
                  <a:cubicBezTo>
                    <a:pt x="401" y="473"/>
                    <a:pt x="401" y="473"/>
                    <a:pt x="401" y="473"/>
                  </a:cubicBezTo>
                  <a:cubicBezTo>
                    <a:pt x="403" y="481"/>
                    <a:pt x="403" y="481"/>
                    <a:pt x="403" y="481"/>
                  </a:cubicBezTo>
                  <a:cubicBezTo>
                    <a:pt x="407" y="487"/>
                    <a:pt x="407" y="487"/>
                    <a:pt x="407" y="487"/>
                  </a:cubicBezTo>
                  <a:cubicBezTo>
                    <a:pt x="397" y="490"/>
                    <a:pt x="397" y="490"/>
                    <a:pt x="397" y="490"/>
                  </a:cubicBezTo>
                  <a:cubicBezTo>
                    <a:pt x="397" y="498"/>
                    <a:pt x="397" y="498"/>
                    <a:pt x="397" y="498"/>
                  </a:cubicBezTo>
                  <a:cubicBezTo>
                    <a:pt x="392" y="502"/>
                    <a:pt x="392" y="502"/>
                    <a:pt x="392" y="502"/>
                  </a:cubicBezTo>
                  <a:cubicBezTo>
                    <a:pt x="388" y="508"/>
                    <a:pt x="388" y="508"/>
                    <a:pt x="388" y="508"/>
                  </a:cubicBezTo>
                  <a:cubicBezTo>
                    <a:pt x="398" y="511"/>
                    <a:pt x="398" y="511"/>
                    <a:pt x="398" y="511"/>
                  </a:cubicBezTo>
                  <a:cubicBezTo>
                    <a:pt x="403" y="517"/>
                    <a:pt x="403" y="517"/>
                    <a:pt x="403" y="517"/>
                  </a:cubicBezTo>
                  <a:cubicBezTo>
                    <a:pt x="397" y="524"/>
                    <a:pt x="397" y="524"/>
                    <a:pt x="397" y="524"/>
                  </a:cubicBezTo>
                  <a:cubicBezTo>
                    <a:pt x="377" y="526"/>
                    <a:pt x="377" y="526"/>
                    <a:pt x="377" y="526"/>
                  </a:cubicBezTo>
                  <a:cubicBezTo>
                    <a:pt x="369" y="518"/>
                    <a:pt x="369" y="518"/>
                    <a:pt x="369" y="518"/>
                  </a:cubicBezTo>
                  <a:cubicBezTo>
                    <a:pt x="356" y="519"/>
                    <a:pt x="356" y="519"/>
                    <a:pt x="356" y="519"/>
                  </a:cubicBezTo>
                  <a:cubicBezTo>
                    <a:pt x="340" y="526"/>
                    <a:pt x="340" y="526"/>
                    <a:pt x="340" y="526"/>
                  </a:cubicBezTo>
                  <a:cubicBezTo>
                    <a:pt x="328" y="524"/>
                    <a:pt x="328" y="524"/>
                    <a:pt x="328" y="524"/>
                  </a:cubicBezTo>
                  <a:cubicBezTo>
                    <a:pt x="311" y="514"/>
                    <a:pt x="311" y="514"/>
                    <a:pt x="311" y="514"/>
                  </a:cubicBezTo>
                  <a:cubicBezTo>
                    <a:pt x="284" y="509"/>
                    <a:pt x="284" y="509"/>
                    <a:pt x="284" y="509"/>
                  </a:cubicBezTo>
                  <a:cubicBezTo>
                    <a:pt x="272" y="514"/>
                    <a:pt x="272" y="514"/>
                    <a:pt x="272" y="514"/>
                  </a:cubicBezTo>
                  <a:cubicBezTo>
                    <a:pt x="255" y="528"/>
                    <a:pt x="255" y="528"/>
                    <a:pt x="255" y="528"/>
                  </a:cubicBezTo>
                  <a:cubicBezTo>
                    <a:pt x="253" y="537"/>
                    <a:pt x="253" y="537"/>
                    <a:pt x="253" y="537"/>
                  </a:cubicBezTo>
                  <a:cubicBezTo>
                    <a:pt x="247" y="539"/>
                    <a:pt x="247" y="539"/>
                    <a:pt x="247" y="539"/>
                  </a:cubicBezTo>
                  <a:cubicBezTo>
                    <a:pt x="241" y="528"/>
                    <a:pt x="241" y="528"/>
                    <a:pt x="241" y="528"/>
                  </a:cubicBezTo>
                  <a:cubicBezTo>
                    <a:pt x="231" y="538"/>
                    <a:pt x="231" y="538"/>
                    <a:pt x="231" y="538"/>
                  </a:cubicBezTo>
                  <a:cubicBezTo>
                    <a:pt x="227" y="556"/>
                    <a:pt x="227" y="556"/>
                    <a:pt x="227" y="556"/>
                  </a:cubicBezTo>
                  <a:cubicBezTo>
                    <a:pt x="235" y="566"/>
                    <a:pt x="235" y="566"/>
                    <a:pt x="235" y="566"/>
                  </a:cubicBezTo>
                  <a:cubicBezTo>
                    <a:pt x="245" y="569"/>
                    <a:pt x="245" y="569"/>
                    <a:pt x="245" y="569"/>
                  </a:cubicBezTo>
                  <a:cubicBezTo>
                    <a:pt x="254" y="581"/>
                    <a:pt x="254" y="581"/>
                    <a:pt x="254" y="581"/>
                  </a:cubicBezTo>
                  <a:lnTo>
                    <a:pt x="258" y="59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1" name="Freeform 1174"/>
            <p:cNvSpPr>
              <a:spLocks/>
            </p:cNvSpPr>
            <p:nvPr/>
          </p:nvSpPr>
          <p:spPr bwMode="gray">
            <a:xfrm>
              <a:off x="5203862" y="2233495"/>
              <a:ext cx="369888" cy="247650"/>
            </a:xfrm>
            <a:custGeom>
              <a:avLst/>
              <a:gdLst>
                <a:gd name="T0" fmla="*/ 67 w 208"/>
                <a:gd name="T1" fmla="*/ 148 h 148"/>
                <a:gd name="T2" fmla="*/ 28 w 208"/>
                <a:gd name="T3" fmla="*/ 147 h 148"/>
                <a:gd name="T4" fmla="*/ 28 w 208"/>
                <a:gd name="T5" fmla="*/ 138 h 148"/>
                <a:gd name="T6" fmla="*/ 23 w 208"/>
                <a:gd name="T7" fmla="*/ 133 h 148"/>
                <a:gd name="T8" fmla="*/ 16 w 208"/>
                <a:gd name="T9" fmla="*/ 137 h 148"/>
                <a:gd name="T10" fmla="*/ 8 w 208"/>
                <a:gd name="T11" fmla="*/ 133 h 148"/>
                <a:gd name="T12" fmla="*/ 0 w 208"/>
                <a:gd name="T13" fmla="*/ 126 h 148"/>
                <a:gd name="T14" fmla="*/ 0 w 208"/>
                <a:gd name="T15" fmla="*/ 117 h 148"/>
                <a:gd name="T16" fmla="*/ 10 w 208"/>
                <a:gd name="T17" fmla="*/ 114 h 148"/>
                <a:gd name="T18" fmla="*/ 15 w 208"/>
                <a:gd name="T19" fmla="*/ 108 h 148"/>
                <a:gd name="T20" fmla="*/ 15 w 208"/>
                <a:gd name="T21" fmla="*/ 100 h 148"/>
                <a:gd name="T22" fmla="*/ 26 w 208"/>
                <a:gd name="T23" fmla="*/ 90 h 148"/>
                <a:gd name="T24" fmla="*/ 33 w 208"/>
                <a:gd name="T25" fmla="*/ 88 h 148"/>
                <a:gd name="T26" fmla="*/ 36 w 208"/>
                <a:gd name="T27" fmla="*/ 82 h 148"/>
                <a:gd name="T28" fmla="*/ 29 w 208"/>
                <a:gd name="T29" fmla="*/ 80 h 148"/>
                <a:gd name="T30" fmla="*/ 48 w 208"/>
                <a:gd name="T31" fmla="*/ 64 h 148"/>
                <a:gd name="T32" fmla="*/ 57 w 208"/>
                <a:gd name="T33" fmla="*/ 49 h 148"/>
                <a:gd name="T34" fmla="*/ 83 w 208"/>
                <a:gd name="T35" fmla="*/ 30 h 148"/>
                <a:gd name="T36" fmla="*/ 99 w 208"/>
                <a:gd name="T37" fmla="*/ 27 h 148"/>
                <a:gd name="T38" fmla="*/ 106 w 208"/>
                <a:gd name="T39" fmla="*/ 21 h 148"/>
                <a:gd name="T40" fmla="*/ 133 w 208"/>
                <a:gd name="T41" fmla="*/ 18 h 148"/>
                <a:gd name="T42" fmla="*/ 158 w 208"/>
                <a:gd name="T43" fmla="*/ 15 h 148"/>
                <a:gd name="T44" fmla="*/ 174 w 208"/>
                <a:gd name="T45" fmla="*/ 7 h 148"/>
                <a:gd name="T46" fmla="*/ 188 w 208"/>
                <a:gd name="T47" fmla="*/ 0 h 148"/>
                <a:gd name="T48" fmla="*/ 200 w 208"/>
                <a:gd name="T49" fmla="*/ 1 h 148"/>
                <a:gd name="T50" fmla="*/ 208 w 208"/>
                <a:gd name="T51" fmla="*/ 5 h 148"/>
                <a:gd name="T52" fmla="*/ 205 w 208"/>
                <a:gd name="T53" fmla="*/ 14 h 148"/>
                <a:gd name="T54" fmla="*/ 192 w 208"/>
                <a:gd name="T55" fmla="*/ 22 h 148"/>
                <a:gd name="T56" fmla="*/ 168 w 208"/>
                <a:gd name="T57" fmla="*/ 30 h 148"/>
                <a:gd name="T58" fmla="*/ 125 w 208"/>
                <a:gd name="T59" fmla="*/ 38 h 148"/>
                <a:gd name="T60" fmla="*/ 102 w 208"/>
                <a:gd name="T61" fmla="*/ 56 h 148"/>
                <a:gd name="T62" fmla="*/ 92 w 208"/>
                <a:gd name="T63" fmla="*/ 61 h 148"/>
                <a:gd name="T64" fmla="*/ 83 w 208"/>
                <a:gd name="T65" fmla="*/ 63 h 148"/>
                <a:gd name="T66" fmla="*/ 83 w 208"/>
                <a:gd name="T67" fmla="*/ 71 h 148"/>
                <a:gd name="T68" fmla="*/ 73 w 208"/>
                <a:gd name="T69" fmla="*/ 78 h 148"/>
                <a:gd name="T70" fmla="*/ 65 w 208"/>
                <a:gd name="T71" fmla="*/ 88 h 148"/>
                <a:gd name="T72" fmla="*/ 48 w 208"/>
                <a:gd name="T73" fmla="*/ 106 h 148"/>
                <a:gd name="T74" fmla="*/ 47 w 208"/>
                <a:gd name="T75" fmla="*/ 125 h 148"/>
                <a:gd name="T76" fmla="*/ 55 w 208"/>
                <a:gd name="T77" fmla="*/ 132 h 148"/>
                <a:gd name="T78" fmla="*/ 56 w 208"/>
                <a:gd name="T79" fmla="*/ 139 h 148"/>
                <a:gd name="T80" fmla="*/ 67 w 208"/>
                <a:gd name="T81" fmla="*/ 148 h 148"/>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08"/>
                <a:gd name="T124" fmla="*/ 0 h 148"/>
                <a:gd name="T125" fmla="*/ 208 w 208"/>
                <a:gd name="T126" fmla="*/ 148 h 148"/>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08" h="148">
                  <a:moveTo>
                    <a:pt x="67" y="148"/>
                  </a:moveTo>
                  <a:lnTo>
                    <a:pt x="28" y="147"/>
                  </a:lnTo>
                  <a:lnTo>
                    <a:pt x="28" y="138"/>
                  </a:lnTo>
                  <a:lnTo>
                    <a:pt x="23" y="133"/>
                  </a:lnTo>
                  <a:lnTo>
                    <a:pt x="16" y="137"/>
                  </a:lnTo>
                  <a:lnTo>
                    <a:pt x="8" y="133"/>
                  </a:lnTo>
                  <a:lnTo>
                    <a:pt x="0" y="126"/>
                  </a:lnTo>
                  <a:lnTo>
                    <a:pt x="0" y="117"/>
                  </a:lnTo>
                  <a:lnTo>
                    <a:pt x="10" y="114"/>
                  </a:lnTo>
                  <a:lnTo>
                    <a:pt x="15" y="108"/>
                  </a:lnTo>
                  <a:lnTo>
                    <a:pt x="15" y="100"/>
                  </a:lnTo>
                  <a:lnTo>
                    <a:pt x="26" y="90"/>
                  </a:lnTo>
                  <a:lnTo>
                    <a:pt x="33" y="88"/>
                  </a:lnTo>
                  <a:lnTo>
                    <a:pt x="36" y="82"/>
                  </a:lnTo>
                  <a:lnTo>
                    <a:pt x="29" y="80"/>
                  </a:lnTo>
                  <a:lnTo>
                    <a:pt x="48" y="64"/>
                  </a:lnTo>
                  <a:lnTo>
                    <a:pt x="57" y="49"/>
                  </a:lnTo>
                  <a:lnTo>
                    <a:pt x="83" y="30"/>
                  </a:lnTo>
                  <a:lnTo>
                    <a:pt x="99" y="27"/>
                  </a:lnTo>
                  <a:lnTo>
                    <a:pt x="106" y="21"/>
                  </a:lnTo>
                  <a:lnTo>
                    <a:pt x="133" y="18"/>
                  </a:lnTo>
                  <a:lnTo>
                    <a:pt x="158" y="15"/>
                  </a:lnTo>
                  <a:lnTo>
                    <a:pt x="174" y="7"/>
                  </a:lnTo>
                  <a:lnTo>
                    <a:pt x="188" y="0"/>
                  </a:lnTo>
                  <a:lnTo>
                    <a:pt x="200" y="1"/>
                  </a:lnTo>
                  <a:lnTo>
                    <a:pt x="208" y="5"/>
                  </a:lnTo>
                  <a:lnTo>
                    <a:pt x="205" y="14"/>
                  </a:lnTo>
                  <a:lnTo>
                    <a:pt x="192" y="22"/>
                  </a:lnTo>
                  <a:lnTo>
                    <a:pt x="168" y="30"/>
                  </a:lnTo>
                  <a:lnTo>
                    <a:pt x="125" y="38"/>
                  </a:lnTo>
                  <a:lnTo>
                    <a:pt x="102" y="56"/>
                  </a:lnTo>
                  <a:lnTo>
                    <a:pt x="92" y="61"/>
                  </a:lnTo>
                  <a:lnTo>
                    <a:pt x="83" y="63"/>
                  </a:lnTo>
                  <a:lnTo>
                    <a:pt x="83" y="71"/>
                  </a:lnTo>
                  <a:lnTo>
                    <a:pt x="73" y="78"/>
                  </a:lnTo>
                  <a:lnTo>
                    <a:pt x="65" y="88"/>
                  </a:lnTo>
                  <a:lnTo>
                    <a:pt x="48" y="106"/>
                  </a:lnTo>
                  <a:lnTo>
                    <a:pt x="47" y="125"/>
                  </a:lnTo>
                  <a:lnTo>
                    <a:pt x="55" y="132"/>
                  </a:lnTo>
                  <a:lnTo>
                    <a:pt x="56" y="139"/>
                  </a:lnTo>
                  <a:lnTo>
                    <a:pt x="67" y="14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2" name="Freeform 1175"/>
            <p:cNvSpPr>
              <a:spLocks/>
            </p:cNvSpPr>
            <p:nvPr/>
          </p:nvSpPr>
          <p:spPr bwMode="gray">
            <a:xfrm>
              <a:off x="6221450" y="2135070"/>
              <a:ext cx="130175" cy="66675"/>
            </a:xfrm>
            <a:custGeom>
              <a:avLst/>
              <a:gdLst>
                <a:gd name="T0" fmla="*/ 0 w 73"/>
                <a:gd name="T1" fmla="*/ 36 h 39"/>
                <a:gd name="T2" fmla="*/ 12 w 73"/>
                <a:gd name="T3" fmla="*/ 22 h 39"/>
                <a:gd name="T4" fmla="*/ 21 w 73"/>
                <a:gd name="T5" fmla="*/ 10 h 39"/>
                <a:gd name="T6" fmla="*/ 30 w 73"/>
                <a:gd name="T7" fmla="*/ 1 h 39"/>
                <a:gd name="T8" fmla="*/ 43 w 73"/>
                <a:gd name="T9" fmla="*/ 0 h 39"/>
                <a:gd name="T10" fmla="*/ 41 w 73"/>
                <a:gd name="T11" fmla="*/ 10 h 39"/>
                <a:gd name="T12" fmla="*/ 52 w 73"/>
                <a:gd name="T13" fmla="*/ 5 h 39"/>
                <a:gd name="T14" fmla="*/ 62 w 73"/>
                <a:gd name="T15" fmla="*/ 12 h 39"/>
                <a:gd name="T16" fmla="*/ 73 w 73"/>
                <a:gd name="T17" fmla="*/ 17 h 39"/>
                <a:gd name="T18" fmla="*/ 71 w 73"/>
                <a:gd name="T19" fmla="*/ 24 h 39"/>
                <a:gd name="T20" fmla="*/ 65 w 73"/>
                <a:gd name="T21" fmla="*/ 30 h 39"/>
                <a:gd name="T22" fmla="*/ 44 w 73"/>
                <a:gd name="T23" fmla="*/ 30 h 39"/>
                <a:gd name="T24" fmla="*/ 20 w 73"/>
                <a:gd name="T25" fmla="*/ 31 h 39"/>
                <a:gd name="T26" fmla="*/ 15 w 73"/>
                <a:gd name="T27" fmla="*/ 36 h 39"/>
                <a:gd name="T28" fmla="*/ 7 w 73"/>
                <a:gd name="T29" fmla="*/ 39 h 39"/>
                <a:gd name="T30" fmla="*/ 0 w 73"/>
                <a:gd name="T31" fmla="*/ 36 h 3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3"/>
                <a:gd name="T49" fmla="*/ 0 h 39"/>
                <a:gd name="T50" fmla="*/ 73 w 73"/>
                <a:gd name="T51" fmla="*/ 39 h 3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3" h="39">
                  <a:moveTo>
                    <a:pt x="0" y="36"/>
                  </a:moveTo>
                  <a:lnTo>
                    <a:pt x="12" y="22"/>
                  </a:lnTo>
                  <a:lnTo>
                    <a:pt x="21" y="10"/>
                  </a:lnTo>
                  <a:lnTo>
                    <a:pt x="30" y="1"/>
                  </a:lnTo>
                  <a:lnTo>
                    <a:pt x="43" y="0"/>
                  </a:lnTo>
                  <a:lnTo>
                    <a:pt x="41" y="10"/>
                  </a:lnTo>
                  <a:lnTo>
                    <a:pt x="52" y="5"/>
                  </a:lnTo>
                  <a:lnTo>
                    <a:pt x="62" y="12"/>
                  </a:lnTo>
                  <a:lnTo>
                    <a:pt x="73" y="17"/>
                  </a:lnTo>
                  <a:lnTo>
                    <a:pt x="71" y="24"/>
                  </a:lnTo>
                  <a:lnTo>
                    <a:pt x="65" y="30"/>
                  </a:lnTo>
                  <a:lnTo>
                    <a:pt x="44" y="30"/>
                  </a:lnTo>
                  <a:lnTo>
                    <a:pt x="20" y="31"/>
                  </a:lnTo>
                  <a:lnTo>
                    <a:pt x="15" y="36"/>
                  </a:lnTo>
                  <a:lnTo>
                    <a:pt x="7" y="39"/>
                  </a:lnTo>
                  <a:lnTo>
                    <a:pt x="0" y="3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3" name="Freeform 1176"/>
            <p:cNvSpPr>
              <a:spLocks/>
            </p:cNvSpPr>
            <p:nvPr/>
          </p:nvSpPr>
          <p:spPr bwMode="gray">
            <a:xfrm>
              <a:off x="6102387" y="2098558"/>
              <a:ext cx="130175" cy="57150"/>
            </a:xfrm>
            <a:custGeom>
              <a:avLst/>
              <a:gdLst>
                <a:gd name="T0" fmla="*/ 0 w 73"/>
                <a:gd name="T1" fmla="*/ 16 h 35"/>
                <a:gd name="T2" fmla="*/ 12 w 73"/>
                <a:gd name="T3" fmla="*/ 4 h 35"/>
                <a:gd name="T4" fmla="*/ 35 w 73"/>
                <a:gd name="T5" fmla="*/ 0 h 35"/>
                <a:gd name="T6" fmla="*/ 49 w 73"/>
                <a:gd name="T7" fmla="*/ 2 h 35"/>
                <a:gd name="T8" fmla="*/ 49 w 73"/>
                <a:gd name="T9" fmla="*/ 8 h 35"/>
                <a:gd name="T10" fmla="*/ 58 w 73"/>
                <a:gd name="T11" fmla="*/ 6 h 35"/>
                <a:gd name="T12" fmla="*/ 67 w 73"/>
                <a:gd name="T13" fmla="*/ 4 h 35"/>
                <a:gd name="T14" fmla="*/ 73 w 73"/>
                <a:gd name="T15" fmla="*/ 11 h 35"/>
                <a:gd name="T16" fmla="*/ 73 w 73"/>
                <a:gd name="T17" fmla="*/ 20 h 35"/>
                <a:gd name="T18" fmla="*/ 64 w 73"/>
                <a:gd name="T19" fmla="*/ 27 h 35"/>
                <a:gd name="T20" fmla="*/ 70 w 73"/>
                <a:gd name="T21" fmla="*/ 35 h 35"/>
                <a:gd name="T22" fmla="*/ 41 w 73"/>
                <a:gd name="T23" fmla="*/ 35 h 35"/>
                <a:gd name="T24" fmla="*/ 30 w 73"/>
                <a:gd name="T25" fmla="*/ 30 h 35"/>
                <a:gd name="T26" fmla="*/ 13 w 73"/>
                <a:gd name="T27" fmla="*/ 30 h 35"/>
                <a:gd name="T28" fmla="*/ 7 w 73"/>
                <a:gd name="T29" fmla="*/ 21 h 35"/>
                <a:gd name="T30" fmla="*/ 0 w 73"/>
                <a:gd name="T31" fmla="*/ 16 h 3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73"/>
                <a:gd name="T49" fmla="*/ 0 h 35"/>
                <a:gd name="T50" fmla="*/ 73 w 73"/>
                <a:gd name="T51" fmla="*/ 35 h 3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73" h="35">
                  <a:moveTo>
                    <a:pt x="0" y="16"/>
                  </a:moveTo>
                  <a:lnTo>
                    <a:pt x="12" y="4"/>
                  </a:lnTo>
                  <a:lnTo>
                    <a:pt x="35" y="0"/>
                  </a:lnTo>
                  <a:lnTo>
                    <a:pt x="49" y="2"/>
                  </a:lnTo>
                  <a:lnTo>
                    <a:pt x="49" y="8"/>
                  </a:lnTo>
                  <a:lnTo>
                    <a:pt x="58" y="6"/>
                  </a:lnTo>
                  <a:lnTo>
                    <a:pt x="67" y="4"/>
                  </a:lnTo>
                  <a:lnTo>
                    <a:pt x="73" y="11"/>
                  </a:lnTo>
                  <a:lnTo>
                    <a:pt x="73" y="20"/>
                  </a:lnTo>
                  <a:lnTo>
                    <a:pt x="64" y="27"/>
                  </a:lnTo>
                  <a:lnTo>
                    <a:pt x="70" y="35"/>
                  </a:lnTo>
                  <a:lnTo>
                    <a:pt x="41" y="35"/>
                  </a:lnTo>
                  <a:lnTo>
                    <a:pt x="30" y="30"/>
                  </a:lnTo>
                  <a:lnTo>
                    <a:pt x="13" y="30"/>
                  </a:lnTo>
                  <a:lnTo>
                    <a:pt x="7" y="21"/>
                  </a:lnTo>
                  <a:lnTo>
                    <a:pt x="0" y="1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4" name="Freeform 1177"/>
            <p:cNvSpPr>
              <a:spLocks/>
            </p:cNvSpPr>
            <p:nvPr/>
          </p:nvSpPr>
          <p:spPr bwMode="gray">
            <a:xfrm>
              <a:off x="6073812" y="2049345"/>
              <a:ext cx="111125" cy="52388"/>
            </a:xfrm>
            <a:custGeom>
              <a:avLst/>
              <a:gdLst>
                <a:gd name="T0" fmla="*/ 0 w 63"/>
                <a:gd name="T1" fmla="*/ 26 h 34"/>
                <a:gd name="T2" fmla="*/ 16 w 63"/>
                <a:gd name="T3" fmla="*/ 34 h 34"/>
                <a:gd name="T4" fmla="*/ 26 w 63"/>
                <a:gd name="T5" fmla="*/ 32 h 34"/>
                <a:gd name="T6" fmla="*/ 41 w 63"/>
                <a:gd name="T7" fmla="*/ 29 h 34"/>
                <a:gd name="T8" fmla="*/ 55 w 63"/>
                <a:gd name="T9" fmla="*/ 27 h 34"/>
                <a:gd name="T10" fmla="*/ 56 w 63"/>
                <a:gd name="T11" fmla="*/ 21 h 34"/>
                <a:gd name="T12" fmla="*/ 63 w 63"/>
                <a:gd name="T13" fmla="*/ 17 h 34"/>
                <a:gd name="T14" fmla="*/ 53 w 63"/>
                <a:gd name="T15" fmla="*/ 11 h 34"/>
                <a:gd name="T16" fmla="*/ 44 w 63"/>
                <a:gd name="T17" fmla="*/ 1 h 34"/>
                <a:gd name="T18" fmla="*/ 32 w 63"/>
                <a:gd name="T19" fmla="*/ 0 h 34"/>
                <a:gd name="T20" fmla="*/ 29 w 63"/>
                <a:gd name="T21" fmla="*/ 7 h 34"/>
                <a:gd name="T22" fmla="*/ 11 w 63"/>
                <a:gd name="T23" fmla="*/ 8 h 34"/>
                <a:gd name="T24" fmla="*/ 8 w 63"/>
                <a:gd name="T25" fmla="*/ 14 h 34"/>
                <a:gd name="T26" fmla="*/ 7 w 63"/>
                <a:gd name="T27" fmla="*/ 21 h 34"/>
                <a:gd name="T28" fmla="*/ 0 w 63"/>
                <a:gd name="T29" fmla="*/ 26 h 34"/>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3"/>
                <a:gd name="T46" fmla="*/ 0 h 34"/>
                <a:gd name="T47" fmla="*/ 63 w 63"/>
                <a:gd name="T48" fmla="*/ 34 h 34"/>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3" h="34">
                  <a:moveTo>
                    <a:pt x="0" y="26"/>
                  </a:moveTo>
                  <a:lnTo>
                    <a:pt x="16" y="34"/>
                  </a:lnTo>
                  <a:lnTo>
                    <a:pt x="26" y="32"/>
                  </a:lnTo>
                  <a:lnTo>
                    <a:pt x="41" y="29"/>
                  </a:lnTo>
                  <a:lnTo>
                    <a:pt x="55" y="27"/>
                  </a:lnTo>
                  <a:lnTo>
                    <a:pt x="56" y="21"/>
                  </a:lnTo>
                  <a:lnTo>
                    <a:pt x="63" y="17"/>
                  </a:lnTo>
                  <a:lnTo>
                    <a:pt x="53" y="11"/>
                  </a:lnTo>
                  <a:lnTo>
                    <a:pt x="44" y="1"/>
                  </a:lnTo>
                  <a:lnTo>
                    <a:pt x="32" y="0"/>
                  </a:lnTo>
                  <a:lnTo>
                    <a:pt x="29" y="7"/>
                  </a:lnTo>
                  <a:lnTo>
                    <a:pt x="11" y="8"/>
                  </a:lnTo>
                  <a:lnTo>
                    <a:pt x="8" y="14"/>
                  </a:lnTo>
                  <a:lnTo>
                    <a:pt x="7" y="21"/>
                  </a:lnTo>
                  <a:lnTo>
                    <a:pt x="0" y="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5" name="Freeform 1178"/>
            <p:cNvSpPr>
              <a:spLocks/>
            </p:cNvSpPr>
            <p:nvPr/>
          </p:nvSpPr>
          <p:spPr bwMode="gray">
            <a:xfrm>
              <a:off x="4335500" y="2111258"/>
              <a:ext cx="222250" cy="142875"/>
            </a:xfrm>
            <a:custGeom>
              <a:avLst/>
              <a:gdLst>
                <a:gd name="T0" fmla="*/ 42 w 125"/>
                <a:gd name="T1" fmla="*/ 63 h 89"/>
                <a:gd name="T2" fmla="*/ 53 w 125"/>
                <a:gd name="T3" fmla="*/ 60 h 89"/>
                <a:gd name="T4" fmla="*/ 33 w 125"/>
                <a:gd name="T5" fmla="*/ 58 h 89"/>
                <a:gd name="T6" fmla="*/ 41 w 125"/>
                <a:gd name="T7" fmla="*/ 48 h 89"/>
                <a:gd name="T8" fmla="*/ 64 w 125"/>
                <a:gd name="T9" fmla="*/ 44 h 89"/>
                <a:gd name="T10" fmla="*/ 67 w 125"/>
                <a:gd name="T11" fmla="*/ 35 h 89"/>
                <a:gd name="T12" fmla="*/ 53 w 125"/>
                <a:gd name="T13" fmla="*/ 39 h 89"/>
                <a:gd name="T14" fmla="*/ 49 w 125"/>
                <a:gd name="T15" fmla="*/ 31 h 89"/>
                <a:gd name="T16" fmla="*/ 41 w 125"/>
                <a:gd name="T17" fmla="*/ 36 h 89"/>
                <a:gd name="T18" fmla="*/ 28 w 125"/>
                <a:gd name="T19" fmla="*/ 47 h 89"/>
                <a:gd name="T20" fmla="*/ 8 w 125"/>
                <a:gd name="T21" fmla="*/ 34 h 89"/>
                <a:gd name="T22" fmla="*/ 15 w 125"/>
                <a:gd name="T23" fmla="*/ 21 h 89"/>
                <a:gd name="T24" fmla="*/ 8 w 125"/>
                <a:gd name="T25" fmla="*/ 17 h 89"/>
                <a:gd name="T26" fmla="*/ 0 w 125"/>
                <a:gd name="T27" fmla="*/ 15 h 89"/>
                <a:gd name="T28" fmla="*/ 15 w 125"/>
                <a:gd name="T29" fmla="*/ 5 h 89"/>
                <a:gd name="T30" fmla="*/ 36 w 125"/>
                <a:gd name="T31" fmla="*/ 7 h 89"/>
                <a:gd name="T32" fmla="*/ 41 w 125"/>
                <a:gd name="T33" fmla="*/ 8 h 89"/>
                <a:gd name="T34" fmla="*/ 55 w 125"/>
                <a:gd name="T35" fmla="*/ 10 h 89"/>
                <a:gd name="T36" fmla="*/ 58 w 125"/>
                <a:gd name="T37" fmla="*/ 21 h 89"/>
                <a:gd name="T38" fmla="*/ 67 w 125"/>
                <a:gd name="T39" fmla="*/ 28 h 89"/>
                <a:gd name="T40" fmla="*/ 62 w 125"/>
                <a:gd name="T41" fmla="*/ 9 h 89"/>
                <a:gd name="T42" fmla="*/ 64 w 125"/>
                <a:gd name="T43" fmla="*/ 0 h 89"/>
                <a:gd name="T44" fmla="*/ 81 w 125"/>
                <a:gd name="T45" fmla="*/ 5 h 89"/>
                <a:gd name="T46" fmla="*/ 83 w 125"/>
                <a:gd name="T47" fmla="*/ 16 h 89"/>
                <a:gd name="T48" fmla="*/ 95 w 125"/>
                <a:gd name="T49" fmla="*/ 16 h 89"/>
                <a:gd name="T50" fmla="*/ 114 w 125"/>
                <a:gd name="T51" fmla="*/ 27 h 89"/>
                <a:gd name="T52" fmla="*/ 119 w 125"/>
                <a:gd name="T53" fmla="*/ 36 h 89"/>
                <a:gd name="T54" fmla="*/ 92 w 125"/>
                <a:gd name="T55" fmla="*/ 44 h 89"/>
                <a:gd name="T56" fmla="*/ 88 w 125"/>
                <a:gd name="T57" fmla="*/ 63 h 89"/>
                <a:gd name="T58" fmla="*/ 76 w 125"/>
                <a:gd name="T59" fmla="*/ 76 h 89"/>
                <a:gd name="T60" fmla="*/ 61 w 125"/>
                <a:gd name="T61" fmla="*/ 85 h 89"/>
                <a:gd name="T62" fmla="*/ 51 w 125"/>
                <a:gd name="T63" fmla="*/ 77 h 89"/>
                <a:gd name="T64" fmla="*/ 34 w 125"/>
                <a:gd name="T65" fmla="*/ 68 h 8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25"/>
                <a:gd name="T100" fmla="*/ 0 h 89"/>
                <a:gd name="T101" fmla="*/ 125 w 125"/>
                <a:gd name="T102" fmla="*/ 89 h 8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25" h="89">
                  <a:moveTo>
                    <a:pt x="34" y="68"/>
                  </a:moveTo>
                  <a:lnTo>
                    <a:pt x="42" y="63"/>
                  </a:lnTo>
                  <a:lnTo>
                    <a:pt x="63" y="66"/>
                  </a:lnTo>
                  <a:lnTo>
                    <a:pt x="53" y="60"/>
                  </a:lnTo>
                  <a:lnTo>
                    <a:pt x="45" y="56"/>
                  </a:lnTo>
                  <a:lnTo>
                    <a:pt x="33" y="58"/>
                  </a:lnTo>
                  <a:lnTo>
                    <a:pt x="33" y="50"/>
                  </a:lnTo>
                  <a:lnTo>
                    <a:pt x="41" y="48"/>
                  </a:lnTo>
                  <a:lnTo>
                    <a:pt x="52" y="45"/>
                  </a:lnTo>
                  <a:lnTo>
                    <a:pt x="64" y="44"/>
                  </a:lnTo>
                  <a:lnTo>
                    <a:pt x="73" y="42"/>
                  </a:lnTo>
                  <a:lnTo>
                    <a:pt x="67" y="35"/>
                  </a:lnTo>
                  <a:lnTo>
                    <a:pt x="62" y="39"/>
                  </a:lnTo>
                  <a:lnTo>
                    <a:pt x="53" y="39"/>
                  </a:lnTo>
                  <a:lnTo>
                    <a:pt x="54" y="33"/>
                  </a:lnTo>
                  <a:lnTo>
                    <a:pt x="49" y="31"/>
                  </a:lnTo>
                  <a:lnTo>
                    <a:pt x="46" y="36"/>
                  </a:lnTo>
                  <a:lnTo>
                    <a:pt x="41" y="36"/>
                  </a:lnTo>
                  <a:lnTo>
                    <a:pt x="39" y="41"/>
                  </a:lnTo>
                  <a:lnTo>
                    <a:pt x="28" y="47"/>
                  </a:lnTo>
                  <a:lnTo>
                    <a:pt x="20" y="43"/>
                  </a:lnTo>
                  <a:lnTo>
                    <a:pt x="8" y="34"/>
                  </a:lnTo>
                  <a:lnTo>
                    <a:pt x="4" y="27"/>
                  </a:lnTo>
                  <a:lnTo>
                    <a:pt x="15" y="21"/>
                  </a:lnTo>
                  <a:lnTo>
                    <a:pt x="15" y="18"/>
                  </a:lnTo>
                  <a:lnTo>
                    <a:pt x="8" y="17"/>
                  </a:lnTo>
                  <a:lnTo>
                    <a:pt x="2" y="22"/>
                  </a:lnTo>
                  <a:lnTo>
                    <a:pt x="0" y="15"/>
                  </a:lnTo>
                  <a:lnTo>
                    <a:pt x="3" y="8"/>
                  </a:lnTo>
                  <a:lnTo>
                    <a:pt x="15" y="5"/>
                  </a:lnTo>
                  <a:lnTo>
                    <a:pt x="25" y="6"/>
                  </a:lnTo>
                  <a:lnTo>
                    <a:pt x="36" y="7"/>
                  </a:lnTo>
                  <a:lnTo>
                    <a:pt x="38" y="19"/>
                  </a:lnTo>
                  <a:lnTo>
                    <a:pt x="41" y="8"/>
                  </a:lnTo>
                  <a:lnTo>
                    <a:pt x="47" y="7"/>
                  </a:lnTo>
                  <a:lnTo>
                    <a:pt x="55" y="10"/>
                  </a:lnTo>
                  <a:lnTo>
                    <a:pt x="57" y="16"/>
                  </a:lnTo>
                  <a:lnTo>
                    <a:pt x="58" y="21"/>
                  </a:lnTo>
                  <a:lnTo>
                    <a:pt x="63" y="27"/>
                  </a:lnTo>
                  <a:lnTo>
                    <a:pt x="67" y="28"/>
                  </a:lnTo>
                  <a:lnTo>
                    <a:pt x="65" y="18"/>
                  </a:lnTo>
                  <a:lnTo>
                    <a:pt x="62" y="9"/>
                  </a:lnTo>
                  <a:lnTo>
                    <a:pt x="61" y="3"/>
                  </a:lnTo>
                  <a:lnTo>
                    <a:pt x="64" y="0"/>
                  </a:lnTo>
                  <a:lnTo>
                    <a:pt x="72" y="3"/>
                  </a:lnTo>
                  <a:lnTo>
                    <a:pt x="81" y="5"/>
                  </a:lnTo>
                  <a:lnTo>
                    <a:pt x="78" y="15"/>
                  </a:lnTo>
                  <a:lnTo>
                    <a:pt x="83" y="16"/>
                  </a:lnTo>
                  <a:lnTo>
                    <a:pt x="87" y="12"/>
                  </a:lnTo>
                  <a:lnTo>
                    <a:pt x="95" y="16"/>
                  </a:lnTo>
                  <a:lnTo>
                    <a:pt x="96" y="22"/>
                  </a:lnTo>
                  <a:lnTo>
                    <a:pt x="114" y="27"/>
                  </a:lnTo>
                  <a:lnTo>
                    <a:pt x="125" y="33"/>
                  </a:lnTo>
                  <a:lnTo>
                    <a:pt x="119" y="36"/>
                  </a:lnTo>
                  <a:lnTo>
                    <a:pt x="103" y="39"/>
                  </a:lnTo>
                  <a:lnTo>
                    <a:pt x="92" y="44"/>
                  </a:lnTo>
                  <a:lnTo>
                    <a:pt x="90" y="51"/>
                  </a:lnTo>
                  <a:lnTo>
                    <a:pt x="88" y="63"/>
                  </a:lnTo>
                  <a:lnTo>
                    <a:pt x="81" y="65"/>
                  </a:lnTo>
                  <a:lnTo>
                    <a:pt x="76" y="76"/>
                  </a:lnTo>
                  <a:lnTo>
                    <a:pt x="70" y="89"/>
                  </a:lnTo>
                  <a:lnTo>
                    <a:pt x="61" y="85"/>
                  </a:lnTo>
                  <a:lnTo>
                    <a:pt x="61" y="76"/>
                  </a:lnTo>
                  <a:lnTo>
                    <a:pt x="51" y="77"/>
                  </a:lnTo>
                  <a:lnTo>
                    <a:pt x="44" y="73"/>
                  </a:lnTo>
                  <a:lnTo>
                    <a:pt x="34" y="68"/>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6" name="Freeform 1179"/>
            <p:cNvSpPr>
              <a:spLocks/>
            </p:cNvSpPr>
            <p:nvPr/>
          </p:nvSpPr>
          <p:spPr bwMode="gray">
            <a:xfrm>
              <a:off x="4489487" y="2085858"/>
              <a:ext cx="195263" cy="61912"/>
            </a:xfrm>
            <a:custGeom>
              <a:avLst/>
              <a:gdLst>
                <a:gd name="T0" fmla="*/ 46 w 108"/>
                <a:gd name="T1" fmla="*/ 29 h 37"/>
                <a:gd name="T2" fmla="*/ 39 w 108"/>
                <a:gd name="T3" fmla="*/ 29 h 37"/>
                <a:gd name="T4" fmla="*/ 26 w 108"/>
                <a:gd name="T5" fmla="*/ 28 h 37"/>
                <a:gd name="T6" fmla="*/ 27 w 108"/>
                <a:gd name="T7" fmla="*/ 22 h 37"/>
                <a:gd name="T8" fmla="*/ 40 w 108"/>
                <a:gd name="T9" fmla="*/ 21 h 37"/>
                <a:gd name="T10" fmla="*/ 45 w 108"/>
                <a:gd name="T11" fmla="*/ 18 h 37"/>
                <a:gd name="T12" fmla="*/ 38 w 108"/>
                <a:gd name="T13" fmla="*/ 16 h 37"/>
                <a:gd name="T14" fmla="*/ 26 w 108"/>
                <a:gd name="T15" fmla="*/ 17 h 37"/>
                <a:gd name="T16" fmla="*/ 13 w 108"/>
                <a:gd name="T17" fmla="*/ 20 h 37"/>
                <a:gd name="T18" fmla="*/ 1 w 108"/>
                <a:gd name="T19" fmla="*/ 18 h 37"/>
                <a:gd name="T20" fmla="*/ 0 w 108"/>
                <a:gd name="T21" fmla="*/ 13 h 37"/>
                <a:gd name="T22" fmla="*/ 8 w 108"/>
                <a:gd name="T23" fmla="*/ 10 h 37"/>
                <a:gd name="T24" fmla="*/ 16 w 108"/>
                <a:gd name="T25" fmla="*/ 5 h 37"/>
                <a:gd name="T26" fmla="*/ 22 w 108"/>
                <a:gd name="T27" fmla="*/ 4 h 37"/>
                <a:gd name="T28" fmla="*/ 34 w 108"/>
                <a:gd name="T29" fmla="*/ 7 h 37"/>
                <a:gd name="T30" fmla="*/ 42 w 108"/>
                <a:gd name="T31" fmla="*/ 8 h 37"/>
                <a:gd name="T32" fmla="*/ 50 w 108"/>
                <a:gd name="T33" fmla="*/ 9 h 37"/>
                <a:gd name="T34" fmla="*/ 56 w 108"/>
                <a:gd name="T35" fmla="*/ 0 h 37"/>
                <a:gd name="T36" fmla="*/ 61 w 108"/>
                <a:gd name="T37" fmla="*/ 10 h 37"/>
                <a:gd name="T38" fmla="*/ 71 w 108"/>
                <a:gd name="T39" fmla="*/ 6 h 37"/>
                <a:gd name="T40" fmla="*/ 86 w 108"/>
                <a:gd name="T41" fmla="*/ 7 h 37"/>
                <a:gd name="T42" fmla="*/ 99 w 108"/>
                <a:gd name="T43" fmla="*/ 10 h 37"/>
                <a:gd name="T44" fmla="*/ 108 w 108"/>
                <a:gd name="T45" fmla="*/ 12 h 37"/>
                <a:gd name="T46" fmla="*/ 104 w 108"/>
                <a:gd name="T47" fmla="*/ 17 h 37"/>
                <a:gd name="T48" fmla="*/ 92 w 108"/>
                <a:gd name="T49" fmla="*/ 23 h 37"/>
                <a:gd name="T50" fmla="*/ 86 w 108"/>
                <a:gd name="T51" fmla="*/ 28 h 37"/>
                <a:gd name="T52" fmla="*/ 75 w 108"/>
                <a:gd name="T53" fmla="*/ 29 h 37"/>
                <a:gd name="T54" fmla="*/ 68 w 108"/>
                <a:gd name="T55" fmla="*/ 37 h 37"/>
                <a:gd name="T56" fmla="*/ 55 w 108"/>
                <a:gd name="T57" fmla="*/ 35 h 37"/>
                <a:gd name="T58" fmla="*/ 51 w 108"/>
                <a:gd name="T59" fmla="*/ 28 h 37"/>
                <a:gd name="T60" fmla="*/ 46 w 108"/>
                <a:gd name="T61" fmla="*/ 29 h 37"/>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108"/>
                <a:gd name="T94" fmla="*/ 0 h 37"/>
                <a:gd name="T95" fmla="*/ 108 w 108"/>
                <a:gd name="T96" fmla="*/ 37 h 37"/>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108" h="37">
                  <a:moveTo>
                    <a:pt x="46" y="29"/>
                  </a:moveTo>
                  <a:lnTo>
                    <a:pt x="39" y="29"/>
                  </a:lnTo>
                  <a:lnTo>
                    <a:pt x="26" y="28"/>
                  </a:lnTo>
                  <a:lnTo>
                    <a:pt x="27" y="22"/>
                  </a:lnTo>
                  <a:lnTo>
                    <a:pt x="40" y="21"/>
                  </a:lnTo>
                  <a:lnTo>
                    <a:pt x="45" y="18"/>
                  </a:lnTo>
                  <a:lnTo>
                    <a:pt x="38" y="16"/>
                  </a:lnTo>
                  <a:lnTo>
                    <a:pt x="26" y="17"/>
                  </a:lnTo>
                  <a:lnTo>
                    <a:pt x="13" y="20"/>
                  </a:lnTo>
                  <a:lnTo>
                    <a:pt x="1" y="18"/>
                  </a:lnTo>
                  <a:lnTo>
                    <a:pt x="0" y="13"/>
                  </a:lnTo>
                  <a:lnTo>
                    <a:pt x="8" y="10"/>
                  </a:lnTo>
                  <a:lnTo>
                    <a:pt x="16" y="5"/>
                  </a:lnTo>
                  <a:lnTo>
                    <a:pt x="22" y="4"/>
                  </a:lnTo>
                  <a:lnTo>
                    <a:pt x="34" y="7"/>
                  </a:lnTo>
                  <a:lnTo>
                    <a:pt x="42" y="8"/>
                  </a:lnTo>
                  <a:lnTo>
                    <a:pt x="50" y="9"/>
                  </a:lnTo>
                  <a:lnTo>
                    <a:pt x="56" y="0"/>
                  </a:lnTo>
                  <a:lnTo>
                    <a:pt x="61" y="10"/>
                  </a:lnTo>
                  <a:lnTo>
                    <a:pt x="71" y="6"/>
                  </a:lnTo>
                  <a:lnTo>
                    <a:pt x="86" y="7"/>
                  </a:lnTo>
                  <a:lnTo>
                    <a:pt x="99" y="10"/>
                  </a:lnTo>
                  <a:lnTo>
                    <a:pt x="108" y="12"/>
                  </a:lnTo>
                  <a:lnTo>
                    <a:pt x="104" y="17"/>
                  </a:lnTo>
                  <a:lnTo>
                    <a:pt x="92" y="23"/>
                  </a:lnTo>
                  <a:lnTo>
                    <a:pt x="86" y="28"/>
                  </a:lnTo>
                  <a:lnTo>
                    <a:pt x="75" y="29"/>
                  </a:lnTo>
                  <a:lnTo>
                    <a:pt x="68" y="37"/>
                  </a:lnTo>
                  <a:lnTo>
                    <a:pt x="55" y="35"/>
                  </a:lnTo>
                  <a:lnTo>
                    <a:pt x="51" y="28"/>
                  </a:lnTo>
                  <a:lnTo>
                    <a:pt x="46" y="2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7" name="Freeform 1180"/>
            <p:cNvSpPr>
              <a:spLocks/>
            </p:cNvSpPr>
            <p:nvPr/>
          </p:nvSpPr>
          <p:spPr bwMode="gray">
            <a:xfrm>
              <a:off x="4541875" y="2171583"/>
              <a:ext cx="34925" cy="17462"/>
            </a:xfrm>
            <a:custGeom>
              <a:avLst/>
              <a:gdLst>
                <a:gd name="T0" fmla="*/ 1 w 20"/>
                <a:gd name="T1" fmla="*/ 2 h 11"/>
                <a:gd name="T2" fmla="*/ 10 w 20"/>
                <a:gd name="T3" fmla="*/ 0 h 11"/>
                <a:gd name="T4" fmla="*/ 18 w 20"/>
                <a:gd name="T5" fmla="*/ 0 h 11"/>
                <a:gd name="T6" fmla="*/ 20 w 20"/>
                <a:gd name="T7" fmla="*/ 6 h 11"/>
                <a:gd name="T8" fmla="*/ 14 w 20"/>
                <a:gd name="T9" fmla="*/ 8 h 11"/>
                <a:gd name="T10" fmla="*/ 0 w 20"/>
                <a:gd name="T11" fmla="*/ 11 h 11"/>
                <a:gd name="T12" fmla="*/ 1 w 20"/>
                <a:gd name="T13" fmla="*/ 2 h 11"/>
                <a:gd name="T14" fmla="*/ 0 60000 65536"/>
                <a:gd name="T15" fmla="*/ 0 60000 65536"/>
                <a:gd name="T16" fmla="*/ 0 60000 65536"/>
                <a:gd name="T17" fmla="*/ 0 60000 65536"/>
                <a:gd name="T18" fmla="*/ 0 60000 65536"/>
                <a:gd name="T19" fmla="*/ 0 60000 65536"/>
                <a:gd name="T20" fmla="*/ 0 60000 65536"/>
                <a:gd name="T21" fmla="*/ 0 w 20"/>
                <a:gd name="T22" fmla="*/ 0 h 11"/>
                <a:gd name="T23" fmla="*/ 20 w 20"/>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 h="11">
                  <a:moveTo>
                    <a:pt x="1" y="2"/>
                  </a:moveTo>
                  <a:lnTo>
                    <a:pt x="10" y="0"/>
                  </a:lnTo>
                  <a:lnTo>
                    <a:pt x="18" y="0"/>
                  </a:lnTo>
                  <a:lnTo>
                    <a:pt x="20" y="6"/>
                  </a:lnTo>
                  <a:lnTo>
                    <a:pt x="14" y="8"/>
                  </a:lnTo>
                  <a:lnTo>
                    <a:pt x="0" y="11"/>
                  </a:lnTo>
                  <a:lnTo>
                    <a:pt x="1" y="2"/>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8" name="Freeform 1181"/>
            <p:cNvSpPr>
              <a:spLocks/>
            </p:cNvSpPr>
            <p:nvPr/>
          </p:nvSpPr>
          <p:spPr bwMode="gray">
            <a:xfrm>
              <a:off x="4545050" y="2189045"/>
              <a:ext cx="79375" cy="36513"/>
            </a:xfrm>
            <a:custGeom>
              <a:avLst/>
              <a:gdLst>
                <a:gd name="T0" fmla="*/ 8 w 43"/>
                <a:gd name="T1" fmla="*/ 7 h 24"/>
                <a:gd name="T2" fmla="*/ 11 w 43"/>
                <a:gd name="T3" fmla="*/ 4 h 24"/>
                <a:gd name="T4" fmla="*/ 23 w 43"/>
                <a:gd name="T5" fmla="*/ 0 h 24"/>
                <a:gd name="T6" fmla="*/ 29 w 43"/>
                <a:gd name="T7" fmla="*/ 1 h 24"/>
                <a:gd name="T8" fmla="*/ 31 w 43"/>
                <a:gd name="T9" fmla="*/ 6 h 24"/>
                <a:gd name="T10" fmla="*/ 35 w 43"/>
                <a:gd name="T11" fmla="*/ 9 h 24"/>
                <a:gd name="T12" fmla="*/ 43 w 43"/>
                <a:gd name="T13" fmla="*/ 9 h 24"/>
                <a:gd name="T14" fmla="*/ 38 w 43"/>
                <a:gd name="T15" fmla="*/ 16 h 24"/>
                <a:gd name="T16" fmla="*/ 28 w 43"/>
                <a:gd name="T17" fmla="*/ 21 h 24"/>
                <a:gd name="T18" fmla="*/ 20 w 43"/>
                <a:gd name="T19" fmla="*/ 24 h 24"/>
                <a:gd name="T20" fmla="*/ 19 w 43"/>
                <a:gd name="T21" fmla="*/ 16 h 24"/>
                <a:gd name="T22" fmla="*/ 13 w 43"/>
                <a:gd name="T23" fmla="*/ 16 h 24"/>
                <a:gd name="T24" fmla="*/ 8 w 43"/>
                <a:gd name="T25" fmla="*/ 17 h 24"/>
                <a:gd name="T26" fmla="*/ 3 w 43"/>
                <a:gd name="T27" fmla="*/ 21 h 24"/>
                <a:gd name="T28" fmla="*/ 0 w 43"/>
                <a:gd name="T29" fmla="*/ 15 h 24"/>
                <a:gd name="T30" fmla="*/ 5 w 43"/>
                <a:gd name="T31" fmla="*/ 11 h 24"/>
                <a:gd name="T32" fmla="*/ 8 w 43"/>
                <a:gd name="T33" fmla="*/ 7 h 2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3"/>
                <a:gd name="T52" fmla="*/ 0 h 24"/>
                <a:gd name="T53" fmla="*/ 43 w 43"/>
                <a:gd name="T54" fmla="*/ 24 h 2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3" h="24">
                  <a:moveTo>
                    <a:pt x="8" y="7"/>
                  </a:moveTo>
                  <a:lnTo>
                    <a:pt x="11" y="4"/>
                  </a:lnTo>
                  <a:lnTo>
                    <a:pt x="23" y="0"/>
                  </a:lnTo>
                  <a:lnTo>
                    <a:pt x="29" y="1"/>
                  </a:lnTo>
                  <a:lnTo>
                    <a:pt x="31" y="6"/>
                  </a:lnTo>
                  <a:lnTo>
                    <a:pt x="35" y="9"/>
                  </a:lnTo>
                  <a:lnTo>
                    <a:pt x="43" y="9"/>
                  </a:lnTo>
                  <a:lnTo>
                    <a:pt x="38" y="16"/>
                  </a:lnTo>
                  <a:lnTo>
                    <a:pt x="28" y="21"/>
                  </a:lnTo>
                  <a:lnTo>
                    <a:pt x="20" y="24"/>
                  </a:lnTo>
                  <a:lnTo>
                    <a:pt x="19" y="16"/>
                  </a:lnTo>
                  <a:lnTo>
                    <a:pt x="13" y="16"/>
                  </a:lnTo>
                  <a:lnTo>
                    <a:pt x="8" y="17"/>
                  </a:lnTo>
                  <a:lnTo>
                    <a:pt x="3" y="21"/>
                  </a:lnTo>
                  <a:lnTo>
                    <a:pt x="0" y="15"/>
                  </a:lnTo>
                  <a:lnTo>
                    <a:pt x="5" y="11"/>
                  </a:lnTo>
                  <a:lnTo>
                    <a:pt x="8" y="7"/>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59" name="Freeform 1182"/>
            <p:cNvSpPr>
              <a:spLocks/>
            </p:cNvSpPr>
            <p:nvPr/>
          </p:nvSpPr>
          <p:spPr bwMode="gray">
            <a:xfrm>
              <a:off x="7031075" y="2274770"/>
              <a:ext cx="169862" cy="53975"/>
            </a:xfrm>
            <a:custGeom>
              <a:avLst/>
              <a:gdLst>
                <a:gd name="T0" fmla="*/ 28 w 96"/>
                <a:gd name="T1" fmla="*/ 31 h 33"/>
                <a:gd name="T2" fmla="*/ 19 w 96"/>
                <a:gd name="T3" fmla="*/ 33 h 33"/>
                <a:gd name="T4" fmla="*/ 1 w 96"/>
                <a:gd name="T5" fmla="*/ 24 h 33"/>
                <a:gd name="T6" fmla="*/ 0 w 96"/>
                <a:gd name="T7" fmla="*/ 14 h 33"/>
                <a:gd name="T8" fmla="*/ 4 w 96"/>
                <a:gd name="T9" fmla="*/ 4 h 33"/>
                <a:gd name="T10" fmla="*/ 14 w 96"/>
                <a:gd name="T11" fmla="*/ 0 h 33"/>
                <a:gd name="T12" fmla="*/ 23 w 96"/>
                <a:gd name="T13" fmla="*/ 0 h 33"/>
                <a:gd name="T14" fmla="*/ 35 w 96"/>
                <a:gd name="T15" fmla="*/ 6 h 33"/>
                <a:gd name="T16" fmla="*/ 44 w 96"/>
                <a:gd name="T17" fmla="*/ 11 h 33"/>
                <a:gd name="T18" fmla="*/ 48 w 96"/>
                <a:gd name="T19" fmla="*/ 3 h 33"/>
                <a:gd name="T20" fmla="*/ 57 w 96"/>
                <a:gd name="T21" fmla="*/ 2 h 33"/>
                <a:gd name="T22" fmla="*/ 64 w 96"/>
                <a:gd name="T23" fmla="*/ 7 h 33"/>
                <a:gd name="T24" fmla="*/ 75 w 96"/>
                <a:gd name="T25" fmla="*/ 6 h 33"/>
                <a:gd name="T26" fmla="*/ 90 w 96"/>
                <a:gd name="T27" fmla="*/ 10 h 33"/>
                <a:gd name="T28" fmla="*/ 96 w 96"/>
                <a:gd name="T29" fmla="*/ 15 h 33"/>
                <a:gd name="T30" fmla="*/ 90 w 96"/>
                <a:gd name="T31" fmla="*/ 23 h 33"/>
                <a:gd name="T32" fmla="*/ 78 w 96"/>
                <a:gd name="T33" fmla="*/ 27 h 33"/>
                <a:gd name="T34" fmla="*/ 69 w 96"/>
                <a:gd name="T35" fmla="*/ 23 h 33"/>
                <a:gd name="T36" fmla="*/ 64 w 96"/>
                <a:gd name="T37" fmla="*/ 17 h 33"/>
                <a:gd name="T38" fmla="*/ 67 w 96"/>
                <a:gd name="T39" fmla="*/ 10 h 33"/>
                <a:gd name="T40" fmla="*/ 58 w 96"/>
                <a:gd name="T41" fmla="*/ 11 h 33"/>
                <a:gd name="T42" fmla="*/ 59 w 96"/>
                <a:gd name="T43" fmla="*/ 17 h 33"/>
                <a:gd name="T44" fmla="*/ 63 w 96"/>
                <a:gd name="T45" fmla="*/ 22 h 33"/>
                <a:gd name="T46" fmla="*/ 65 w 96"/>
                <a:gd name="T47" fmla="*/ 28 h 33"/>
                <a:gd name="T48" fmla="*/ 58 w 96"/>
                <a:gd name="T49" fmla="*/ 28 h 33"/>
                <a:gd name="T50" fmla="*/ 47 w 96"/>
                <a:gd name="T51" fmla="*/ 26 h 33"/>
                <a:gd name="T52" fmla="*/ 36 w 96"/>
                <a:gd name="T53" fmla="*/ 27 h 33"/>
                <a:gd name="T54" fmla="*/ 29 w 96"/>
                <a:gd name="T55" fmla="*/ 25 h 33"/>
                <a:gd name="T56" fmla="*/ 28 w 96"/>
                <a:gd name="T57" fmla="*/ 31 h 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96"/>
                <a:gd name="T88" fmla="*/ 0 h 33"/>
                <a:gd name="T89" fmla="*/ 96 w 96"/>
                <a:gd name="T90" fmla="*/ 33 h 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96" h="33">
                  <a:moveTo>
                    <a:pt x="28" y="31"/>
                  </a:moveTo>
                  <a:lnTo>
                    <a:pt x="19" y="33"/>
                  </a:lnTo>
                  <a:lnTo>
                    <a:pt x="1" y="24"/>
                  </a:lnTo>
                  <a:lnTo>
                    <a:pt x="0" y="14"/>
                  </a:lnTo>
                  <a:lnTo>
                    <a:pt x="4" y="4"/>
                  </a:lnTo>
                  <a:lnTo>
                    <a:pt x="14" y="0"/>
                  </a:lnTo>
                  <a:lnTo>
                    <a:pt x="23" y="0"/>
                  </a:lnTo>
                  <a:lnTo>
                    <a:pt x="35" y="6"/>
                  </a:lnTo>
                  <a:lnTo>
                    <a:pt x="44" y="11"/>
                  </a:lnTo>
                  <a:lnTo>
                    <a:pt x="48" y="3"/>
                  </a:lnTo>
                  <a:lnTo>
                    <a:pt x="57" y="2"/>
                  </a:lnTo>
                  <a:lnTo>
                    <a:pt x="64" y="7"/>
                  </a:lnTo>
                  <a:lnTo>
                    <a:pt x="75" y="6"/>
                  </a:lnTo>
                  <a:lnTo>
                    <a:pt x="90" y="10"/>
                  </a:lnTo>
                  <a:lnTo>
                    <a:pt x="96" y="15"/>
                  </a:lnTo>
                  <a:lnTo>
                    <a:pt x="90" y="23"/>
                  </a:lnTo>
                  <a:lnTo>
                    <a:pt x="78" y="27"/>
                  </a:lnTo>
                  <a:lnTo>
                    <a:pt x="69" y="23"/>
                  </a:lnTo>
                  <a:lnTo>
                    <a:pt x="64" y="17"/>
                  </a:lnTo>
                  <a:lnTo>
                    <a:pt x="67" y="10"/>
                  </a:lnTo>
                  <a:lnTo>
                    <a:pt x="58" y="11"/>
                  </a:lnTo>
                  <a:lnTo>
                    <a:pt x="59" y="17"/>
                  </a:lnTo>
                  <a:lnTo>
                    <a:pt x="63" y="22"/>
                  </a:lnTo>
                  <a:lnTo>
                    <a:pt x="65" y="28"/>
                  </a:lnTo>
                  <a:lnTo>
                    <a:pt x="58" y="28"/>
                  </a:lnTo>
                  <a:lnTo>
                    <a:pt x="47" y="26"/>
                  </a:lnTo>
                  <a:lnTo>
                    <a:pt x="36" y="27"/>
                  </a:lnTo>
                  <a:lnTo>
                    <a:pt x="29" y="25"/>
                  </a:lnTo>
                  <a:lnTo>
                    <a:pt x="28" y="3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60" name="Freeform 1183"/>
            <p:cNvSpPr>
              <a:spLocks/>
            </p:cNvSpPr>
            <p:nvPr/>
          </p:nvSpPr>
          <p:spPr bwMode="gray">
            <a:xfrm>
              <a:off x="7224750" y="2295408"/>
              <a:ext cx="100012" cy="33337"/>
            </a:xfrm>
            <a:custGeom>
              <a:avLst/>
              <a:gdLst>
                <a:gd name="T0" fmla="*/ 5 w 56"/>
                <a:gd name="T1" fmla="*/ 0 h 19"/>
                <a:gd name="T2" fmla="*/ 13 w 56"/>
                <a:gd name="T3" fmla="*/ 3 h 19"/>
                <a:gd name="T4" fmla="*/ 28 w 56"/>
                <a:gd name="T5" fmla="*/ 4 h 19"/>
                <a:gd name="T6" fmla="*/ 38 w 56"/>
                <a:gd name="T7" fmla="*/ 7 h 19"/>
                <a:gd name="T8" fmla="*/ 51 w 56"/>
                <a:gd name="T9" fmla="*/ 8 h 19"/>
                <a:gd name="T10" fmla="*/ 56 w 56"/>
                <a:gd name="T11" fmla="*/ 11 h 19"/>
                <a:gd name="T12" fmla="*/ 46 w 56"/>
                <a:gd name="T13" fmla="*/ 15 h 19"/>
                <a:gd name="T14" fmla="*/ 37 w 56"/>
                <a:gd name="T15" fmla="*/ 18 h 19"/>
                <a:gd name="T16" fmla="*/ 27 w 56"/>
                <a:gd name="T17" fmla="*/ 19 h 19"/>
                <a:gd name="T18" fmla="*/ 16 w 56"/>
                <a:gd name="T19" fmla="*/ 16 h 19"/>
                <a:gd name="T20" fmla="*/ 4 w 56"/>
                <a:gd name="T21" fmla="*/ 12 h 19"/>
                <a:gd name="T22" fmla="*/ 0 w 56"/>
                <a:gd name="T23" fmla="*/ 6 h 19"/>
                <a:gd name="T24" fmla="*/ 5 w 56"/>
                <a:gd name="T25" fmla="*/ 0 h 1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56"/>
                <a:gd name="T40" fmla="*/ 0 h 19"/>
                <a:gd name="T41" fmla="*/ 56 w 56"/>
                <a:gd name="T42" fmla="*/ 19 h 1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56" h="19">
                  <a:moveTo>
                    <a:pt x="5" y="0"/>
                  </a:moveTo>
                  <a:lnTo>
                    <a:pt x="13" y="3"/>
                  </a:lnTo>
                  <a:lnTo>
                    <a:pt x="28" y="4"/>
                  </a:lnTo>
                  <a:lnTo>
                    <a:pt x="38" y="7"/>
                  </a:lnTo>
                  <a:lnTo>
                    <a:pt x="51" y="8"/>
                  </a:lnTo>
                  <a:lnTo>
                    <a:pt x="56" y="11"/>
                  </a:lnTo>
                  <a:lnTo>
                    <a:pt x="46" y="15"/>
                  </a:lnTo>
                  <a:lnTo>
                    <a:pt x="37" y="18"/>
                  </a:lnTo>
                  <a:lnTo>
                    <a:pt x="27" y="19"/>
                  </a:lnTo>
                  <a:lnTo>
                    <a:pt x="16" y="16"/>
                  </a:lnTo>
                  <a:lnTo>
                    <a:pt x="4" y="12"/>
                  </a:lnTo>
                  <a:lnTo>
                    <a:pt x="0" y="6"/>
                  </a:lnTo>
                  <a:lnTo>
                    <a:pt x="5" y="0"/>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362" name="Freeform 1185"/>
            <p:cNvSpPr>
              <a:spLocks/>
            </p:cNvSpPr>
            <p:nvPr/>
          </p:nvSpPr>
          <p:spPr bwMode="gray">
            <a:xfrm>
              <a:off x="7126324" y="2984383"/>
              <a:ext cx="58737" cy="217487"/>
            </a:xfrm>
            <a:custGeom>
              <a:avLst/>
              <a:gdLst>
                <a:gd name="T0" fmla="*/ 0 w 32"/>
                <a:gd name="T1" fmla="*/ 126 h 131"/>
                <a:gd name="T2" fmla="*/ 5 w 32"/>
                <a:gd name="T3" fmla="*/ 131 h 131"/>
                <a:gd name="T4" fmla="*/ 8 w 32"/>
                <a:gd name="T5" fmla="*/ 121 h 131"/>
                <a:gd name="T6" fmla="*/ 14 w 32"/>
                <a:gd name="T7" fmla="*/ 122 h 131"/>
                <a:gd name="T8" fmla="*/ 18 w 32"/>
                <a:gd name="T9" fmla="*/ 128 h 131"/>
                <a:gd name="T10" fmla="*/ 20 w 32"/>
                <a:gd name="T11" fmla="*/ 122 h 131"/>
                <a:gd name="T12" fmla="*/ 17 w 32"/>
                <a:gd name="T13" fmla="*/ 116 h 131"/>
                <a:gd name="T14" fmla="*/ 10 w 32"/>
                <a:gd name="T15" fmla="*/ 109 h 131"/>
                <a:gd name="T16" fmla="*/ 8 w 32"/>
                <a:gd name="T17" fmla="*/ 102 h 131"/>
                <a:gd name="T18" fmla="*/ 11 w 32"/>
                <a:gd name="T19" fmla="*/ 96 h 131"/>
                <a:gd name="T20" fmla="*/ 13 w 32"/>
                <a:gd name="T21" fmla="*/ 86 h 131"/>
                <a:gd name="T22" fmla="*/ 17 w 32"/>
                <a:gd name="T23" fmla="*/ 81 h 131"/>
                <a:gd name="T24" fmla="*/ 23 w 32"/>
                <a:gd name="T25" fmla="*/ 80 h 131"/>
                <a:gd name="T26" fmla="*/ 32 w 32"/>
                <a:gd name="T27" fmla="*/ 87 h 131"/>
                <a:gd name="T28" fmla="*/ 32 w 32"/>
                <a:gd name="T29" fmla="*/ 78 h 131"/>
                <a:gd name="T30" fmla="*/ 24 w 32"/>
                <a:gd name="T31" fmla="*/ 66 h 131"/>
                <a:gd name="T32" fmla="*/ 21 w 32"/>
                <a:gd name="T33" fmla="*/ 47 h 131"/>
                <a:gd name="T34" fmla="*/ 18 w 32"/>
                <a:gd name="T35" fmla="*/ 32 h 131"/>
                <a:gd name="T36" fmla="*/ 17 w 32"/>
                <a:gd name="T37" fmla="*/ 20 h 131"/>
                <a:gd name="T38" fmla="*/ 15 w 32"/>
                <a:gd name="T39" fmla="*/ 10 h 131"/>
                <a:gd name="T40" fmla="*/ 12 w 32"/>
                <a:gd name="T41" fmla="*/ 0 h 131"/>
                <a:gd name="T42" fmla="*/ 9 w 32"/>
                <a:gd name="T43" fmla="*/ 5 h 131"/>
                <a:gd name="T44" fmla="*/ 9 w 32"/>
                <a:gd name="T45" fmla="*/ 12 h 131"/>
                <a:gd name="T46" fmla="*/ 2 w 32"/>
                <a:gd name="T47" fmla="*/ 16 h 131"/>
                <a:gd name="T48" fmla="*/ 1 w 32"/>
                <a:gd name="T49" fmla="*/ 28 h 131"/>
                <a:gd name="T50" fmla="*/ 1 w 32"/>
                <a:gd name="T51" fmla="*/ 37 h 131"/>
                <a:gd name="T52" fmla="*/ 2 w 32"/>
                <a:gd name="T53" fmla="*/ 46 h 131"/>
                <a:gd name="T54" fmla="*/ 6 w 32"/>
                <a:gd name="T55" fmla="*/ 53 h 131"/>
                <a:gd name="T56" fmla="*/ 4 w 32"/>
                <a:gd name="T57" fmla="*/ 62 h 131"/>
                <a:gd name="T58" fmla="*/ 5 w 32"/>
                <a:gd name="T59" fmla="*/ 76 h 131"/>
                <a:gd name="T60" fmla="*/ 5 w 32"/>
                <a:gd name="T61" fmla="*/ 96 h 131"/>
                <a:gd name="T62" fmla="*/ 5 w 32"/>
                <a:gd name="T63" fmla="*/ 111 h 131"/>
                <a:gd name="T64" fmla="*/ 4 w 32"/>
                <a:gd name="T65" fmla="*/ 120 h 131"/>
                <a:gd name="T66" fmla="*/ 0 w 32"/>
                <a:gd name="T67" fmla="*/ 126 h 1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2"/>
                <a:gd name="T103" fmla="*/ 0 h 131"/>
                <a:gd name="T104" fmla="*/ 32 w 32"/>
                <a:gd name="T105" fmla="*/ 131 h 1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2" h="131">
                  <a:moveTo>
                    <a:pt x="0" y="126"/>
                  </a:moveTo>
                  <a:lnTo>
                    <a:pt x="5" y="131"/>
                  </a:lnTo>
                  <a:lnTo>
                    <a:pt x="8" y="121"/>
                  </a:lnTo>
                  <a:lnTo>
                    <a:pt x="14" y="122"/>
                  </a:lnTo>
                  <a:lnTo>
                    <a:pt x="18" y="128"/>
                  </a:lnTo>
                  <a:lnTo>
                    <a:pt x="20" y="122"/>
                  </a:lnTo>
                  <a:lnTo>
                    <a:pt x="17" y="116"/>
                  </a:lnTo>
                  <a:lnTo>
                    <a:pt x="10" y="109"/>
                  </a:lnTo>
                  <a:lnTo>
                    <a:pt x="8" y="102"/>
                  </a:lnTo>
                  <a:lnTo>
                    <a:pt x="11" y="96"/>
                  </a:lnTo>
                  <a:lnTo>
                    <a:pt x="13" y="86"/>
                  </a:lnTo>
                  <a:lnTo>
                    <a:pt x="17" y="81"/>
                  </a:lnTo>
                  <a:lnTo>
                    <a:pt x="23" y="80"/>
                  </a:lnTo>
                  <a:lnTo>
                    <a:pt x="32" y="87"/>
                  </a:lnTo>
                  <a:lnTo>
                    <a:pt x="32" y="78"/>
                  </a:lnTo>
                  <a:lnTo>
                    <a:pt x="24" y="66"/>
                  </a:lnTo>
                  <a:lnTo>
                    <a:pt x="21" y="47"/>
                  </a:lnTo>
                  <a:lnTo>
                    <a:pt x="18" y="32"/>
                  </a:lnTo>
                  <a:lnTo>
                    <a:pt x="17" y="20"/>
                  </a:lnTo>
                  <a:lnTo>
                    <a:pt x="15" y="10"/>
                  </a:lnTo>
                  <a:lnTo>
                    <a:pt x="12" y="0"/>
                  </a:lnTo>
                  <a:lnTo>
                    <a:pt x="9" y="5"/>
                  </a:lnTo>
                  <a:lnTo>
                    <a:pt x="9" y="12"/>
                  </a:lnTo>
                  <a:lnTo>
                    <a:pt x="2" y="16"/>
                  </a:lnTo>
                  <a:lnTo>
                    <a:pt x="1" y="28"/>
                  </a:lnTo>
                  <a:lnTo>
                    <a:pt x="1" y="37"/>
                  </a:lnTo>
                  <a:lnTo>
                    <a:pt x="2" y="46"/>
                  </a:lnTo>
                  <a:lnTo>
                    <a:pt x="6" y="53"/>
                  </a:lnTo>
                  <a:lnTo>
                    <a:pt x="4" y="62"/>
                  </a:lnTo>
                  <a:lnTo>
                    <a:pt x="5" y="76"/>
                  </a:lnTo>
                  <a:lnTo>
                    <a:pt x="5" y="96"/>
                  </a:lnTo>
                  <a:lnTo>
                    <a:pt x="5" y="111"/>
                  </a:lnTo>
                  <a:lnTo>
                    <a:pt x="4" y="120"/>
                  </a:lnTo>
                  <a:lnTo>
                    <a:pt x="0" y="126"/>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4" name="Freeform 1268"/>
            <p:cNvSpPr>
              <a:spLocks/>
            </p:cNvSpPr>
            <p:nvPr/>
          </p:nvSpPr>
          <p:spPr bwMode="gray">
            <a:xfrm>
              <a:off x="4518062" y="3284420"/>
              <a:ext cx="31750" cy="65088"/>
            </a:xfrm>
            <a:custGeom>
              <a:avLst/>
              <a:gdLst>
                <a:gd name="T0" fmla="*/ 0 w 19"/>
                <a:gd name="T1" fmla="*/ 9 h 41"/>
                <a:gd name="T2" fmla="*/ 1 w 19"/>
                <a:gd name="T3" fmla="*/ 2 h 41"/>
                <a:gd name="T4" fmla="*/ 5 w 19"/>
                <a:gd name="T5" fmla="*/ 0 h 41"/>
                <a:gd name="T6" fmla="*/ 11 w 19"/>
                <a:gd name="T7" fmla="*/ 2 h 41"/>
                <a:gd name="T8" fmla="*/ 17 w 19"/>
                <a:gd name="T9" fmla="*/ 6 h 41"/>
                <a:gd name="T10" fmla="*/ 16 w 19"/>
                <a:gd name="T11" fmla="*/ 11 h 41"/>
                <a:gd name="T12" fmla="*/ 15 w 19"/>
                <a:gd name="T13" fmla="*/ 16 h 41"/>
                <a:gd name="T14" fmla="*/ 18 w 19"/>
                <a:gd name="T15" fmla="*/ 22 h 41"/>
                <a:gd name="T16" fmla="*/ 19 w 19"/>
                <a:gd name="T17" fmla="*/ 25 h 41"/>
                <a:gd name="T18" fmla="*/ 19 w 19"/>
                <a:gd name="T19" fmla="*/ 28 h 41"/>
                <a:gd name="T20" fmla="*/ 17 w 19"/>
                <a:gd name="T21" fmla="*/ 32 h 41"/>
                <a:gd name="T22" fmla="*/ 9 w 19"/>
                <a:gd name="T23" fmla="*/ 41 h 41"/>
                <a:gd name="T24" fmla="*/ 1 w 19"/>
                <a:gd name="T25" fmla="*/ 29 h 41"/>
                <a:gd name="T26" fmla="*/ 3 w 19"/>
                <a:gd name="T27" fmla="*/ 20 h 41"/>
                <a:gd name="T28" fmla="*/ 2 w 19"/>
                <a:gd name="T29" fmla="*/ 13 h 41"/>
                <a:gd name="T30" fmla="*/ 0 w 19"/>
                <a:gd name="T31" fmla="*/ 9 h 4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
                <a:gd name="T49" fmla="*/ 0 h 41"/>
                <a:gd name="T50" fmla="*/ 19 w 19"/>
                <a:gd name="T51" fmla="*/ 41 h 4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 h="41">
                  <a:moveTo>
                    <a:pt x="0" y="9"/>
                  </a:moveTo>
                  <a:lnTo>
                    <a:pt x="1" y="2"/>
                  </a:lnTo>
                  <a:lnTo>
                    <a:pt x="5" y="0"/>
                  </a:lnTo>
                  <a:lnTo>
                    <a:pt x="11" y="2"/>
                  </a:lnTo>
                  <a:lnTo>
                    <a:pt x="17" y="6"/>
                  </a:lnTo>
                  <a:lnTo>
                    <a:pt x="16" y="11"/>
                  </a:lnTo>
                  <a:lnTo>
                    <a:pt x="15" y="16"/>
                  </a:lnTo>
                  <a:lnTo>
                    <a:pt x="18" y="22"/>
                  </a:lnTo>
                  <a:lnTo>
                    <a:pt x="19" y="25"/>
                  </a:lnTo>
                  <a:lnTo>
                    <a:pt x="19" y="28"/>
                  </a:lnTo>
                  <a:lnTo>
                    <a:pt x="17" y="32"/>
                  </a:lnTo>
                  <a:lnTo>
                    <a:pt x="9" y="41"/>
                  </a:lnTo>
                  <a:lnTo>
                    <a:pt x="1" y="29"/>
                  </a:lnTo>
                  <a:lnTo>
                    <a:pt x="3" y="20"/>
                  </a:lnTo>
                  <a:lnTo>
                    <a:pt x="2" y="13"/>
                  </a:lnTo>
                  <a:lnTo>
                    <a:pt x="0" y="9"/>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5" name="Freeform 1269"/>
            <p:cNvSpPr>
              <a:spLocks/>
            </p:cNvSpPr>
            <p:nvPr/>
          </p:nvSpPr>
          <p:spPr bwMode="gray">
            <a:xfrm>
              <a:off x="4291050" y="4128971"/>
              <a:ext cx="123825" cy="123826"/>
            </a:xfrm>
            <a:custGeom>
              <a:avLst/>
              <a:gdLst>
                <a:gd name="T0" fmla="*/ 29 w 68"/>
                <a:gd name="T1" fmla="*/ 1 h 74"/>
                <a:gd name="T2" fmla="*/ 51 w 68"/>
                <a:gd name="T3" fmla="*/ 0 h 74"/>
                <a:gd name="T4" fmla="*/ 53 w 68"/>
                <a:gd name="T5" fmla="*/ 12 h 74"/>
                <a:gd name="T6" fmla="*/ 64 w 68"/>
                <a:gd name="T7" fmla="*/ 11 h 74"/>
                <a:gd name="T8" fmla="*/ 67 w 68"/>
                <a:gd name="T9" fmla="*/ 18 h 74"/>
                <a:gd name="T10" fmla="*/ 61 w 68"/>
                <a:gd name="T11" fmla="*/ 23 h 74"/>
                <a:gd name="T12" fmla="*/ 61 w 68"/>
                <a:gd name="T13" fmla="*/ 31 h 74"/>
                <a:gd name="T14" fmla="*/ 68 w 68"/>
                <a:gd name="T15" fmla="*/ 36 h 74"/>
                <a:gd name="T16" fmla="*/ 68 w 68"/>
                <a:gd name="T17" fmla="*/ 52 h 74"/>
                <a:gd name="T18" fmla="*/ 64 w 68"/>
                <a:gd name="T19" fmla="*/ 58 h 74"/>
                <a:gd name="T20" fmla="*/ 51 w 68"/>
                <a:gd name="T21" fmla="*/ 57 h 74"/>
                <a:gd name="T22" fmla="*/ 46 w 68"/>
                <a:gd name="T23" fmla="*/ 51 h 74"/>
                <a:gd name="T24" fmla="*/ 39 w 68"/>
                <a:gd name="T25" fmla="*/ 56 h 74"/>
                <a:gd name="T26" fmla="*/ 33 w 68"/>
                <a:gd name="T27" fmla="*/ 56 h 74"/>
                <a:gd name="T28" fmla="*/ 33 w 68"/>
                <a:gd name="T29" fmla="*/ 65 h 74"/>
                <a:gd name="T30" fmla="*/ 39 w 68"/>
                <a:gd name="T31" fmla="*/ 65 h 74"/>
                <a:gd name="T32" fmla="*/ 39 w 68"/>
                <a:gd name="T33" fmla="*/ 74 h 74"/>
                <a:gd name="T34" fmla="*/ 27 w 68"/>
                <a:gd name="T35" fmla="*/ 74 h 74"/>
                <a:gd name="T36" fmla="*/ 14 w 68"/>
                <a:gd name="T37" fmla="*/ 63 h 74"/>
                <a:gd name="T38" fmla="*/ 7 w 68"/>
                <a:gd name="T39" fmla="*/ 52 h 74"/>
                <a:gd name="T40" fmla="*/ 0 w 68"/>
                <a:gd name="T41" fmla="*/ 36 h 74"/>
                <a:gd name="T42" fmla="*/ 7 w 68"/>
                <a:gd name="T43" fmla="*/ 25 h 74"/>
                <a:gd name="T44" fmla="*/ 9 w 68"/>
                <a:gd name="T45" fmla="*/ 18 h 74"/>
                <a:gd name="T46" fmla="*/ 27 w 68"/>
                <a:gd name="T47" fmla="*/ 17 h 74"/>
                <a:gd name="T48" fmla="*/ 29 w 68"/>
                <a:gd name="T49" fmla="*/ 1 h 7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68"/>
                <a:gd name="T76" fmla="*/ 0 h 74"/>
                <a:gd name="T77" fmla="*/ 68 w 68"/>
                <a:gd name="T78" fmla="*/ 74 h 7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68" h="74">
                  <a:moveTo>
                    <a:pt x="29" y="1"/>
                  </a:moveTo>
                  <a:lnTo>
                    <a:pt x="51" y="0"/>
                  </a:lnTo>
                  <a:lnTo>
                    <a:pt x="53" y="12"/>
                  </a:lnTo>
                  <a:lnTo>
                    <a:pt x="64" y="11"/>
                  </a:lnTo>
                  <a:lnTo>
                    <a:pt x="67" y="18"/>
                  </a:lnTo>
                  <a:lnTo>
                    <a:pt x="61" y="23"/>
                  </a:lnTo>
                  <a:lnTo>
                    <a:pt x="61" y="31"/>
                  </a:lnTo>
                  <a:lnTo>
                    <a:pt x="68" y="36"/>
                  </a:lnTo>
                  <a:lnTo>
                    <a:pt x="68" y="52"/>
                  </a:lnTo>
                  <a:lnTo>
                    <a:pt x="64" y="58"/>
                  </a:lnTo>
                  <a:lnTo>
                    <a:pt x="51" y="57"/>
                  </a:lnTo>
                  <a:lnTo>
                    <a:pt x="46" y="51"/>
                  </a:lnTo>
                  <a:lnTo>
                    <a:pt x="39" y="56"/>
                  </a:lnTo>
                  <a:lnTo>
                    <a:pt x="33" y="56"/>
                  </a:lnTo>
                  <a:lnTo>
                    <a:pt x="33" y="65"/>
                  </a:lnTo>
                  <a:lnTo>
                    <a:pt x="39" y="65"/>
                  </a:lnTo>
                  <a:lnTo>
                    <a:pt x="39" y="74"/>
                  </a:lnTo>
                  <a:lnTo>
                    <a:pt x="27" y="74"/>
                  </a:lnTo>
                  <a:lnTo>
                    <a:pt x="14" y="63"/>
                  </a:lnTo>
                  <a:lnTo>
                    <a:pt x="7" y="52"/>
                  </a:lnTo>
                  <a:lnTo>
                    <a:pt x="0" y="36"/>
                  </a:lnTo>
                  <a:lnTo>
                    <a:pt x="7" y="25"/>
                  </a:lnTo>
                  <a:lnTo>
                    <a:pt x="9" y="18"/>
                  </a:lnTo>
                  <a:lnTo>
                    <a:pt x="27" y="17"/>
                  </a:lnTo>
                  <a:lnTo>
                    <a:pt x="29"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6" name="Freeform 1270"/>
            <p:cNvSpPr>
              <a:spLocks/>
            </p:cNvSpPr>
            <p:nvPr/>
          </p:nvSpPr>
          <p:spPr bwMode="gray">
            <a:xfrm>
              <a:off x="4679987" y="4754445"/>
              <a:ext cx="47625" cy="46038"/>
            </a:xfrm>
            <a:custGeom>
              <a:avLst/>
              <a:gdLst>
                <a:gd name="T0" fmla="*/ 26 w 26"/>
                <a:gd name="T1" fmla="*/ 11 h 26"/>
                <a:gd name="T2" fmla="*/ 20 w 26"/>
                <a:gd name="T3" fmla="*/ 19 h 26"/>
                <a:gd name="T4" fmla="*/ 12 w 26"/>
                <a:gd name="T5" fmla="*/ 26 h 26"/>
                <a:gd name="T6" fmla="*/ 4 w 26"/>
                <a:gd name="T7" fmla="*/ 25 h 26"/>
                <a:gd name="T8" fmla="*/ 0 w 26"/>
                <a:gd name="T9" fmla="*/ 17 h 26"/>
                <a:gd name="T10" fmla="*/ 4 w 26"/>
                <a:gd name="T11" fmla="*/ 8 h 26"/>
                <a:gd name="T12" fmla="*/ 10 w 26"/>
                <a:gd name="T13" fmla="*/ 3 h 26"/>
                <a:gd name="T14" fmla="*/ 19 w 26"/>
                <a:gd name="T15" fmla="*/ 0 h 26"/>
                <a:gd name="T16" fmla="*/ 22 w 26"/>
                <a:gd name="T17" fmla="*/ 5 h 26"/>
                <a:gd name="T18" fmla="*/ 26 w 26"/>
                <a:gd name="T19" fmla="*/ 11 h 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
                <a:gd name="T31" fmla="*/ 0 h 26"/>
                <a:gd name="T32" fmla="*/ 26 w 26"/>
                <a:gd name="T33" fmla="*/ 26 h 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 h="26">
                  <a:moveTo>
                    <a:pt x="26" y="11"/>
                  </a:moveTo>
                  <a:cubicBezTo>
                    <a:pt x="20" y="19"/>
                    <a:pt x="20" y="19"/>
                    <a:pt x="20" y="19"/>
                  </a:cubicBezTo>
                  <a:cubicBezTo>
                    <a:pt x="12" y="26"/>
                    <a:pt x="12" y="26"/>
                    <a:pt x="12" y="26"/>
                  </a:cubicBezTo>
                  <a:cubicBezTo>
                    <a:pt x="4" y="25"/>
                    <a:pt x="4" y="25"/>
                    <a:pt x="4" y="25"/>
                  </a:cubicBezTo>
                  <a:cubicBezTo>
                    <a:pt x="0" y="17"/>
                    <a:pt x="0" y="17"/>
                    <a:pt x="0" y="17"/>
                  </a:cubicBezTo>
                  <a:cubicBezTo>
                    <a:pt x="4" y="8"/>
                    <a:pt x="4" y="8"/>
                    <a:pt x="4" y="8"/>
                  </a:cubicBezTo>
                  <a:cubicBezTo>
                    <a:pt x="4" y="8"/>
                    <a:pt x="8" y="3"/>
                    <a:pt x="10" y="3"/>
                  </a:cubicBezTo>
                  <a:cubicBezTo>
                    <a:pt x="12" y="2"/>
                    <a:pt x="19" y="0"/>
                    <a:pt x="19" y="0"/>
                  </a:cubicBezTo>
                  <a:cubicBezTo>
                    <a:pt x="22" y="5"/>
                    <a:pt x="22" y="5"/>
                    <a:pt x="22" y="5"/>
                  </a:cubicBezTo>
                  <a:lnTo>
                    <a:pt x="26" y="1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7" name="Freeform 1271"/>
            <p:cNvSpPr>
              <a:spLocks/>
            </p:cNvSpPr>
            <p:nvPr/>
          </p:nvSpPr>
          <p:spPr bwMode="gray">
            <a:xfrm>
              <a:off x="4759362" y="4697295"/>
              <a:ext cx="23813" cy="28575"/>
            </a:xfrm>
            <a:custGeom>
              <a:avLst/>
              <a:gdLst>
                <a:gd name="T0" fmla="*/ 12 w 16"/>
                <a:gd name="T1" fmla="*/ 1 h 18"/>
                <a:gd name="T2" fmla="*/ 16 w 16"/>
                <a:gd name="T3" fmla="*/ 7 h 18"/>
                <a:gd name="T4" fmla="*/ 15 w 16"/>
                <a:gd name="T5" fmla="*/ 18 h 18"/>
                <a:gd name="T6" fmla="*/ 5 w 16"/>
                <a:gd name="T7" fmla="*/ 18 h 18"/>
                <a:gd name="T8" fmla="*/ 0 w 16"/>
                <a:gd name="T9" fmla="*/ 9 h 18"/>
                <a:gd name="T10" fmla="*/ 4 w 16"/>
                <a:gd name="T11" fmla="*/ 0 h 18"/>
                <a:gd name="T12" fmla="*/ 12 w 16"/>
                <a:gd name="T13" fmla="*/ 1 h 18"/>
                <a:gd name="T14" fmla="*/ 0 60000 65536"/>
                <a:gd name="T15" fmla="*/ 0 60000 65536"/>
                <a:gd name="T16" fmla="*/ 0 60000 65536"/>
                <a:gd name="T17" fmla="*/ 0 60000 65536"/>
                <a:gd name="T18" fmla="*/ 0 60000 65536"/>
                <a:gd name="T19" fmla="*/ 0 60000 65536"/>
                <a:gd name="T20" fmla="*/ 0 60000 65536"/>
                <a:gd name="T21" fmla="*/ 0 w 16"/>
                <a:gd name="T22" fmla="*/ 0 h 18"/>
                <a:gd name="T23" fmla="*/ 16 w 16"/>
                <a:gd name="T24" fmla="*/ 18 h 1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6" h="18">
                  <a:moveTo>
                    <a:pt x="12" y="1"/>
                  </a:moveTo>
                  <a:lnTo>
                    <a:pt x="16" y="7"/>
                  </a:lnTo>
                  <a:lnTo>
                    <a:pt x="15" y="18"/>
                  </a:lnTo>
                  <a:lnTo>
                    <a:pt x="5" y="18"/>
                  </a:lnTo>
                  <a:lnTo>
                    <a:pt x="0" y="9"/>
                  </a:lnTo>
                  <a:lnTo>
                    <a:pt x="4" y="0"/>
                  </a:lnTo>
                  <a:lnTo>
                    <a:pt x="12" y="1"/>
                  </a:lnTo>
                  <a:close/>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8" name="Freeform 1272"/>
            <p:cNvSpPr>
              <a:spLocks/>
            </p:cNvSpPr>
            <p:nvPr/>
          </p:nvSpPr>
          <p:spPr bwMode="gray">
            <a:xfrm>
              <a:off x="5565812" y="3408245"/>
              <a:ext cx="615949" cy="612775"/>
            </a:xfrm>
            <a:custGeom>
              <a:avLst/>
              <a:gdLst>
                <a:gd name="T0" fmla="*/ 315 w 345"/>
                <a:gd name="T1" fmla="*/ 105 h 367"/>
                <a:gd name="T2" fmla="*/ 294 w 345"/>
                <a:gd name="T3" fmla="*/ 114 h 367"/>
                <a:gd name="T4" fmla="*/ 282 w 345"/>
                <a:gd name="T5" fmla="*/ 135 h 367"/>
                <a:gd name="T6" fmla="*/ 249 w 345"/>
                <a:gd name="T7" fmla="*/ 134 h 367"/>
                <a:gd name="T8" fmla="*/ 236 w 345"/>
                <a:gd name="T9" fmla="*/ 141 h 367"/>
                <a:gd name="T10" fmla="*/ 171 w 345"/>
                <a:gd name="T11" fmla="*/ 126 h 367"/>
                <a:gd name="T12" fmla="*/ 151 w 345"/>
                <a:gd name="T13" fmla="*/ 93 h 367"/>
                <a:gd name="T14" fmla="*/ 125 w 345"/>
                <a:gd name="T15" fmla="*/ 64 h 367"/>
                <a:gd name="T16" fmla="*/ 127 w 345"/>
                <a:gd name="T17" fmla="*/ 52 h 367"/>
                <a:gd name="T18" fmla="*/ 134 w 345"/>
                <a:gd name="T19" fmla="*/ 38 h 367"/>
                <a:gd name="T20" fmla="*/ 133 w 345"/>
                <a:gd name="T21" fmla="*/ 17 h 367"/>
                <a:gd name="T22" fmla="*/ 108 w 345"/>
                <a:gd name="T23" fmla="*/ 20 h 367"/>
                <a:gd name="T24" fmla="*/ 84 w 345"/>
                <a:gd name="T25" fmla="*/ 1 h 367"/>
                <a:gd name="T26" fmla="*/ 65 w 345"/>
                <a:gd name="T27" fmla="*/ 4 h 367"/>
                <a:gd name="T28" fmla="*/ 57 w 345"/>
                <a:gd name="T29" fmla="*/ 16 h 367"/>
                <a:gd name="T30" fmla="*/ 69 w 345"/>
                <a:gd name="T31" fmla="*/ 23 h 367"/>
                <a:gd name="T32" fmla="*/ 66 w 345"/>
                <a:gd name="T33" fmla="*/ 44 h 367"/>
                <a:gd name="T34" fmla="*/ 81 w 345"/>
                <a:gd name="T35" fmla="*/ 66 h 367"/>
                <a:gd name="T36" fmla="*/ 55 w 345"/>
                <a:gd name="T37" fmla="*/ 106 h 367"/>
                <a:gd name="T38" fmla="*/ 19 w 345"/>
                <a:gd name="T39" fmla="*/ 123 h 367"/>
                <a:gd name="T40" fmla="*/ 20 w 345"/>
                <a:gd name="T41" fmla="*/ 138 h 367"/>
                <a:gd name="T42" fmla="*/ 31 w 345"/>
                <a:gd name="T43" fmla="*/ 166 h 367"/>
                <a:gd name="T44" fmla="*/ 12 w 345"/>
                <a:gd name="T45" fmla="*/ 166 h 367"/>
                <a:gd name="T46" fmla="*/ 17 w 345"/>
                <a:gd name="T47" fmla="*/ 186 h 367"/>
                <a:gd name="T48" fmla="*/ 9 w 345"/>
                <a:gd name="T49" fmla="*/ 194 h 367"/>
                <a:gd name="T50" fmla="*/ 33 w 345"/>
                <a:gd name="T51" fmla="*/ 214 h 367"/>
                <a:gd name="T52" fmla="*/ 55 w 345"/>
                <a:gd name="T53" fmla="*/ 203 h 367"/>
                <a:gd name="T54" fmla="*/ 60 w 345"/>
                <a:gd name="T55" fmla="*/ 264 h 367"/>
                <a:gd name="T56" fmla="*/ 93 w 345"/>
                <a:gd name="T57" fmla="*/ 337 h 367"/>
                <a:gd name="T58" fmla="*/ 99 w 345"/>
                <a:gd name="T59" fmla="*/ 355 h 367"/>
                <a:gd name="T60" fmla="*/ 120 w 345"/>
                <a:gd name="T61" fmla="*/ 354 h 367"/>
                <a:gd name="T62" fmla="*/ 130 w 345"/>
                <a:gd name="T63" fmla="*/ 342 h 367"/>
                <a:gd name="T64" fmla="*/ 141 w 345"/>
                <a:gd name="T65" fmla="*/ 307 h 367"/>
                <a:gd name="T66" fmla="*/ 149 w 345"/>
                <a:gd name="T67" fmla="*/ 274 h 367"/>
                <a:gd name="T68" fmla="*/ 165 w 345"/>
                <a:gd name="T69" fmla="*/ 257 h 367"/>
                <a:gd name="T70" fmla="*/ 195 w 345"/>
                <a:gd name="T71" fmla="*/ 233 h 367"/>
                <a:gd name="T72" fmla="*/ 216 w 345"/>
                <a:gd name="T73" fmla="*/ 218 h 367"/>
                <a:gd name="T74" fmla="*/ 236 w 345"/>
                <a:gd name="T75" fmla="*/ 200 h 367"/>
                <a:gd name="T76" fmla="*/ 242 w 345"/>
                <a:gd name="T77" fmla="*/ 169 h 367"/>
                <a:gd name="T78" fmla="*/ 242 w 345"/>
                <a:gd name="T79" fmla="*/ 142 h 367"/>
                <a:gd name="T80" fmla="*/ 258 w 345"/>
                <a:gd name="T81" fmla="*/ 157 h 367"/>
                <a:gd name="T82" fmla="*/ 283 w 345"/>
                <a:gd name="T83" fmla="*/ 165 h 367"/>
                <a:gd name="T84" fmla="*/ 279 w 345"/>
                <a:gd name="T85" fmla="*/ 184 h 367"/>
                <a:gd name="T86" fmla="*/ 287 w 345"/>
                <a:gd name="T87" fmla="*/ 192 h 367"/>
                <a:gd name="T88" fmla="*/ 295 w 345"/>
                <a:gd name="T89" fmla="*/ 187 h 367"/>
                <a:gd name="T90" fmla="*/ 309 w 345"/>
                <a:gd name="T91" fmla="*/ 164 h 367"/>
                <a:gd name="T92" fmla="*/ 318 w 345"/>
                <a:gd name="T93" fmla="*/ 141 h 367"/>
                <a:gd name="T94" fmla="*/ 341 w 345"/>
                <a:gd name="T95" fmla="*/ 131 h 367"/>
                <a:gd name="T96" fmla="*/ 333 w 345"/>
                <a:gd name="T97" fmla="*/ 114 h 36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5"/>
                <a:gd name="T148" fmla="*/ 0 h 367"/>
                <a:gd name="T149" fmla="*/ 345 w 345"/>
                <a:gd name="T150" fmla="*/ 367 h 36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5" h="367">
                  <a:moveTo>
                    <a:pt x="333" y="114"/>
                  </a:moveTo>
                  <a:cubicBezTo>
                    <a:pt x="333" y="110"/>
                    <a:pt x="333" y="107"/>
                    <a:pt x="333" y="103"/>
                  </a:cubicBezTo>
                  <a:cubicBezTo>
                    <a:pt x="327" y="105"/>
                    <a:pt x="321" y="105"/>
                    <a:pt x="315" y="105"/>
                  </a:cubicBezTo>
                  <a:cubicBezTo>
                    <a:pt x="312" y="105"/>
                    <a:pt x="310" y="105"/>
                    <a:pt x="308" y="107"/>
                  </a:cubicBezTo>
                  <a:cubicBezTo>
                    <a:pt x="307" y="108"/>
                    <a:pt x="306" y="110"/>
                    <a:pt x="304" y="111"/>
                  </a:cubicBezTo>
                  <a:cubicBezTo>
                    <a:pt x="300" y="112"/>
                    <a:pt x="297" y="111"/>
                    <a:pt x="294" y="114"/>
                  </a:cubicBezTo>
                  <a:cubicBezTo>
                    <a:pt x="292" y="116"/>
                    <a:pt x="290" y="120"/>
                    <a:pt x="287" y="121"/>
                  </a:cubicBezTo>
                  <a:cubicBezTo>
                    <a:pt x="285" y="122"/>
                    <a:pt x="283" y="122"/>
                    <a:pt x="281" y="123"/>
                  </a:cubicBezTo>
                  <a:cubicBezTo>
                    <a:pt x="283" y="127"/>
                    <a:pt x="285" y="131"/>
                    <a:pt x="282" y="135"/>
                  </a:cubicBezTo>
                  <a:cubicBezTo>
                    <a:pt x="280" y="137"/>
                    <a:pt x="275" y="136"/>
                    <a:pt x="273" y="136"/>
                  </a:cubicBezTo>
                  <a:cubicBezTo>
                    <a:pt x="270" y="137"/>
                    <a:pt x="267" y="137"/>
                    <a:pt x="263" y="137"/>
                  </a:cubicBezTo>
                  <a:cubicBezTo>
                    <a:pt x="258" y="138"/>
                    <a:pt x="253" y="138"/>
                    <a:pt x="249" y="134"/>
                  </a:cubicBezTo>
                  <a:cubicBezTo>
                    <a:pt x="246" y="131"/>
                    <a:pt x="246" y="126"/>
                    <a:pt x="247" y="122"/>
                  </a:cubicBezTo>
                  <a:cubicBezTo>
                    <a:pt x="243" y="123"/>
                    <a:pt x="238" y="123"/>
                    <a:pt x="234" y="123"/>
                  </a:cubicBezTo>
                  <a:cubicBezTo>
                    <a:pt x="235" y="129"/>
                    <a:pt x="235" y="135"/>
                    <a:pt x="236" y="141"/>
                  </a:cubicBezTo>
                  <a:cubicBezTo>
                    <a:pt x="225" y="142"/>
                    <a:pt x="212" y="144"/>
                    <a:pt x="202" y="136"/>
                  </a:cubicBezTo>
                  <a:cubicBezTo>
                    <a:pt x="198" y="133"/>
                    <a:pt x="195" y="129"/>
                    <a:pt x="190" y="129"/>
                  </a:cubicBezTo>
                  <a:cubicBezTo>
                    <a:pt x="184" y="128"/>
                    <a:pt x="177" y="129"/>
                    <a:pt x="171" y="126"/>
                  </a:cubicBezTo>
                  <a:cubicBezTo>
                    <a:pt x="162" y="119"/>
                    <a:pt x="151" y="115"/>
                    <a:pt x="140" y="112"/>
                  </a:cubicBezTo>
                  <a:cubicBezTo>
                    <a:pt x="137" y="110"/>
                    <a:pt x="140" y="106"/>
                    <a:pt x="141" y="104"/>
                  </a:cubicBezTo>
                  <a:cubicBezTo>
                    <a:pt x="142" y="98"/>
                    <a:pt x="146" y="96"/>
                    <a:pt x="151" y="93"/>
                  </a:cubicBezTo>
                  <a:cubicBezTo>
                    <a:pt x="144" y="87"/>
                    <a:pt x="138" y="83"/>
                    <a:pt x="130" y="80"/>
                  </a:cubicBezTo>
                  <a:cubicBezTo>
                    <a:pt x="128" y="79"/>
                    <a:pt x="124" y="78"/>
                    <a:pt x="123" y="76"/>
                  </a:cubicBezTo>
                  <a:cubicBezTo>
                    <a:pt x="121" y="72"/>
                    <a:pt x="124" y="67"/>
                    <a:pt x="125" y="64"/>
                  </a:cubicBezTo>
                  <a:cubicBezTo>
                    <a:pt x="128" y="67"/>
                    <a:pt x="129" y="63"/>
                    <a:pt x="131" y="63"/>
                  </a:cubicBezTo>
                  <a:cubicBezTo>
                    <a:pt x="135" y="61"/>
                    <a:pt x="133" y="61"/>
                    <a:pt x="132" y="58"/>
                  </a:cubicBezTo>
                  <a:cubicBezTo>
                    <a:pt x="131" y="54"/>
                    <a:pt x="130" y="54"/>
                    <a:pt x="127" y="52"/>
                  </a:cubicBezTo>
                  <a:cubicBezTo>
                    <a:pt x="124" y="51"/>
                    <a:pt x="127" y="49"/>
                    <a:pt x="128" y="47"/>
                  </a:cubicBezTo>
                  <a:cubicBezTo>
                    <a:pt x="128" y="47"/>
                    <a:pt x="126" y="45"/>
                    <a:pt x="126" y="43"/>
                  </a:cubicBezTo>
                  <a:cubicBezTo>
                    <a:pt x="131" y="44"/>
                    <a:pt x="132" y="41"/>
                    <a:pt x="134" y="38"/>
                  </a:cubicBezTo>
                  <a:cubicBezTo>
                    <a:pt x="135" y="37"/>
                    <a:pt x="137" y="36"/>
                    <a:pt x="138" y="35"/>
                  </a:cubicBezTo>
                  <a:cubicBezTo>
                    <a:pt x="142" y="31"/>
                    <a:pt x="147" y="26"/>
                    <a:pt x="140" y="22"/>
                  </a:cubicBezTo>
                  <a:cubicBezTo>
                    <a:pt x="137" y="21"/>
                    <a:pt x="136" y="17"/>
                    <a:pt x="133" y="17"/>
                  </a:cubicBezTo>
                  <a:cubicBezTo>
                    <a:pt x="131" y="16"/>
                    <a:pt x="130" y="16"/>
                    <a:pt x="128" y="17"/>
                  </a:cubicBezTo>
                  <a:cubicBezTo>
                    <a:pt x="126" y="17"/>
                    <a:pt x="115" y="19"/>
                    <a:pt x="115" y="22"/>
                  </a:cubicBezTo>
                  <a:cubicBezTo>
                    <a:pt x="113" y="21"/>
                    <a:pt x="110" y="21"/>
                    <a:pt x="108" y="20"/>
                  </a:cubicBezTo>
                  <a:cubicBezTo>
                    <a:pt x="107" y="19"/>
                    <a:pt x="104" y="18"/>
                    <a:pt x="104" y="17"/>
                  </a:cubicBezTo>
                  <a:cubicBezTo>
                    <a:pt x="101" y="13"/>
                    <a:pt x="98" y="11"/>
                    <a:pt x="94" y="9"/>
                  </a:cubicBezTo>
                  <a:cubicBezTo>
                    <a:pt x="90" y="7"/>
                    <a:pt x="88" y="3"/>
                    <a:pt x="84" y="1"/>
                  </a:cubicBezTo>
                  <a:cubicBezTo>
                    <a:pt x="82" y="0"/>
                    <a:pt x="80" y="1"/>
                    <a:pt x="78" y="1"/>
                  </a:cubicBezTo>
                  <a:cubicBezTo>
                    <a:pt x="76" y="2"/>
                    <a:pt x="72" y="3"/>
                    <a:pt x="71" y="4"/>
                  </a:cubicBezTo>
                  <a:cubicBezTo>
                    <a:pt x="70" y="6"/>
                    <a:pt x="67" y="4"/>
                    <a:pt x="65" y="4"/>
                  </a:cubicBezTo>
                  <a:cubicBezTo>
                    <a:pt x="63" y="4"/>
                    <a:pt x="62" y="7"/>
                    <a:pt x="61" y="9"/>
                  </a:cubicBezTo>
                  <a:cubicBezTo>
                    <a:pt x="60" y="9"/>
                    <a:pt x="57" y="10"/>
                    <a:pt x="57" y="12"/>
                  </a:cubicBezTo>
                  <a:cubicBezTo>
                    <a:pt x="57" y="12"/>
                    <a:pt x="56" y="16"/>
                    <a:pt x="57" y="16"/>
                  </a:cubicBezTo>
                  <a:cubicBezTo>
                    <a:pt x="58" y="17"/>
                    <a:pt x="60" y="16"/>
                    <a:pt x="61" y="16"/>
                  </a:cubicBezTo>
                  <a:cubicBezTo>
                    <a:pt x="63" y="17"/>
                    <a:pt x="64" y="18"/>
                    <a:pt x="65" y="20"/>
                  </a:cubicBezTo>
                  <a:cubicBezTo>
                    <a:pt x="66" y="21"/>
                    <a:pt x="71" y="22"/>
                    <a:pt x="69" y="23"/>
                  </a:cubicBezTo>
                  <a:cubicBezTo>
                    <a:pt x="71" y="26"/>
                    <a:pt x="74" y="28"/>
                    <a:pt x="71" y="31"/>
                  </a:cubicBezTo>
                  <a:cubicBezTo>
                    <a:pt x="68" y="33"/>
                    <a:pt x="65" y="34"/>
                    <a:pt x="66" y="38"/>
                  </a:cubicBezTo>
                  <a:cubicBezTo>
                    <a:pt x="66" y="40"/>
                    <a:pt x="66" y="42"/>
                    <a:pt x="66" y="44"/>
                  </a:cubicBezTo>
                  <a:cubicBezTo>
                    <a:pt x="67" y="47"/>
                    <a:pt x="66" y="50"/>
                    <a:pt x="66" y="52"/>
                  </a:cubicBezTo>
                  <a:cubicBezTo>
                    <a:pt x="67" y="54"/>
                    <a:pt x="70" y="56"/>
                    <a:pt x="71" y="57"/>
                  </a:cubicBezTo>
                  <a:cubicBezTo>
                    <a:pt x="74" y="60"/>
                    <a:pt x="77" y="63"/>
                    <a:pt x="81" y="66"/>
                  </a:cubicBezTo>
                  <a:cubicBezTo>
                    <a:pt x="77" y="69"/>
                    <a:pt x="76" y="71"/>
                    <a:pt x="76" y="75"/>
                  </a:cubicBezTo>
                  <a:cubicBezTo>
                    <a:pt x="76" y="82"/>
                    <a:pt x="72" y="85"/>
                    <a:pt x="69" y="89"/>
                  </a:cubicBezTo>
                  <a:cubicBezTo>
                    <a:pt x="64" y="95"/>
                    <a:pt x="59" y="100"/>
                    <a:pt x="55" y="106"/>
                  </a:cubicBezTo>
                  <a:cubicBezTo>
                    <a:pt x="51" y="111"/>
                    <a:pt x="47" y="117"/>
                    <a:pt x="42" y="121"/>
                  </a:cubicBezTo>
                  <a:cubicBezTo>
                    <a:pt x="39" y="124"/>
                    <a:pt x="34" y="125"/>
                    <a:pt x="30" y="123"/>
                  </a:cubicBezTo>
                  <a:cubicBezTo>
                    <a:pt x="26" y="121"/>
                    <a:pt x="21" y="119"/>
                    <a:pt x="19" y="123"/>
                  </a:cubicBezTo>
                  <a:cubicBezTo>
                    <a:pt x="17" y="126"/>
                    <a:pt x="14" y="130"/>
                    <a:pt x="14" y="133"/>
                  </a:cubicBezTo>
                  <a:cubicBezTo>
                    <a:pt x="14" y="135"/>
                    <a:pt x="13" y="139"/>
                    <a:pt x="15" y="138"/>
                  </a:cubicBezTo>
                  <a:cubicBezTo>
                    <a:pt x="17" y="138"/>
                    <a:pt x="19" y="137"/>
                    <a:pt x="20" y="138"/>
                  </a:cubicBezTo>
                  <a:cubicBezTo>
                    <a:pt x="22" y="140"/>
                    <a:pt x="22" y="145"/>
                    <a:pt x="23" y="148"/>
                  </a:cubicBezTo>
                  <a:cubicBezTo>
                    <a:pt x="24" y="152"/>
                    <a:pt x="29" y="154"/>
                    <a:pt x="31" y="157"/>
                  </a:cubicBezTo>
                  <a:cubicBezTo>
                    <a:pt x="32" y="159"/>
                    <a:pt x="33" y="165"/>
                    <a:pt x="31" y="166"/>
                  </a:cubicBezTo>
                  <a:cubicBezTo>
                    <a:pt x="28" y="168"/>
                    <a:pt x="24" y="166"/>
                    <a:pt x="21" y="168"/>
                  </a:cubicBezTo>
                  <a:cubicBezTo>
                    <a:pt x="19" y="169"/>
                    <a:pt x="18" y="171"/>
                    <a:pt x="16" y="169"/>
                  </a:cubicBezTo>
                  <a:cubicBezTo>
                    <a:pt x="15" y="168"/>
                    <a:pt x="14" y="166"/>
                    <a:pt x="12" y="166"/>
                  </a:cubicBezTo>
                  <a:cubicBezTo>
                    <a:pt x="6" y="164"/>
                    <a:pt x="4" y="168"/>
                    <a:pt x="2" y="173"/>
                  </a:cubicBezTo>
                  <a:cubicBezTo>
                    <a:pt x="0" y="177"/>
                    <a:pt x="5" y="184"/>
                    <a:pt x="9" y="186"/>
                  </a:cubicBezTo>
                  <a:cubicBezTo>
                    <a:pt x="11" y="187"/>
                    <a:pt x="14" y="186"/>
                    <a:pt x="17" y="186"/>
                  </a:cubicBezTo>
                  <a:cubicBezTo>
                    <a:pt x="20" y="186"/>
                    <a:pt x="23" y="186"/>
                    <a:pt x="26" y="187"/>
                  </a:cubicBezTo>
                  <a:cubicBezTo>
                    <a:pt x="25" y="189"/>
                    <a:pt x="24" y="192"/>
                    <a:pt x="21" y="193"/>
                  </a:cubicBezTo>
                  <a:cubicBezTo>
                    <a:pt x="18" y="194"/>
                    <a:pt x="12" y="193"/>
                    <a:pt x="9" y="194"/>
                  </a:cubicBezTo>
                  <a:cubicBezTo>
                    <a:pt x="11" y="196"/>
                    <a:pt x="13" y="198"/>
                    <a:pt x="15" y="201"/>
                  </a:cubicBezTo>
                  <a:cubicBezTo>
                    <a:pt x="17" y="203"/>
                    <a:pt x="18" y="206"/>
                    <a:pt x="20" y="208"/>
                  </a:cubicBezTo>
                  <a:cubicBezTo>
                    <a:pt x="23" y="211"/>
                    <a:pt x="29" y="214"/>
                    <a:pt x="33" y="214"/>
                  </a:cubicBezTo>
                  <a:cubicBezTo>
                    <a:pt x="37" y="213"/>
                    <a:pt x="44" y="206"/>
                    <a:pt x="45" y="203"/>
                  </a:cubicBezTo>
                  <a:cubicBezTo>
                    <a:pt x="47" y="199"/>
                    <a:pt x="45" y="194"/>
                    <a:pt x="50" y="195"/>
                  </a:cubicBezTo>
                  <a:cubicBezTo>
                    <a:pt x="54" y="195"/>
                    <a:pt x="54" y="200"/>
                    <a:pt x="55" y="203"/>
                  </a:cubicBezTo>
                  <a:cubicBezTo>
                    <a:pt x="55" y="205"/>
                    <a:pt x="57" y="207"/>
                    <a:pt x="56" y="210"/>
                  </a:cubicBezTo>
                  <a:cubicBezTo>
                    <a:pt x="54" y="214"/>
                    <a:pt x="52" y="215"/>
                    <a:pt x="54" y="220"/>
                  </a:cubicBezTo>
                  <a:cubicBezTo>
                    <a:pt x="59" y="234"/>
                    <a:pt x="58" y="249"/>
                    <a:pt x="60" y="264"/>
                  </a:cubicBezTo>
                  <a:cubicBezTo>
                    <a:pt x="62" y="277"/>
                    <a:pt x="75" y="287"/>
                    <a:pt x="78" y="300"/>
                  </a:cubicBezTo>
                  <a:cubicBezTo>
                    <a:pt x="79" y="306"/>
                    <a:pt x="79" y="311"/>
                    <a:pt x="82" y="317"/>
                  </a:cubicBezTo>
                  <a:cubicBezTo>
                    <a:pt x="86" y="323"/>
                    <a:pt x="90" y="330"/>
                    <a:pt x="93" y="337"/>
                  </a:cubicBezTo>
                  <a:cubicBezTo>
                    <a:pt x="95" y="339"/>
                    <a:pt x="96" y="341"/>
                    <a:pt x="95" y="343"/>
                  </a:cubicBezTo>
                  <a:cubicBezTo>
                    <a:pt x="95" y="345"/>
                    <a:pt x="94" y="348"/>
                    <a:pt x="95" y="349"/>
                  </a:cubicBezTo>
                  <a:cubicBezTo>
                    <a:pt x="96" y="352"/>
                    <a:pt x="97" y="354"/>
                    <a:pt x="99" y="355"/>
                  </a:cubicBezTo>
                  <a:cubicBezTo>
                    <a:pt x="100" y="358"/>
                    <a:pt x="102" y="362"/>
                    <a:pt x="105" y="364"/>
                  </a:cubicBezTo>
                  <a:cubicBezTo>
                    <a:pt x="109" y="366"/>
                    <a:pt x="112" y="367"/>
                    <a:pt x="115" y="362"/>
                  </a:cubicBezTo>
                  <a:cubicBezTo>
                    <a:pt x="116" y="359"/>
                    <a:pt x="118" y="357"/>
                    <a:pt x="120" y="354"/>
                  </a:cubicBezTo>
                  <a:cubicBezTo>
                    <a:pt x="122" y="352"/>
                    <a:pt x="125" y="353"/>
                    <a:pt x="128" y="353"/>
                  </a:cubicBezTo>
                  <a:cubicBezTo>
                    <a:pt x="127" y="351"/>
                    <a:pt x="127" y="349"/>
                    <a:pt x="126" y="347"/>
                  </a:cubicBezTo>
                  <a:cubicBezTo>
                    <a:pt x="126" y="345"/>
                    <a:pt x="128" y="344"/>
                    <a:pt x="130" y="342"/>
                  </a:cubicBezTo>
                  <a:cubicBezTo>
                    <a:pt x="133" y="340"/>
                    <a:pt x="136" y="338"/>
                    <a:pt x="137" y="335"/>
                  </a:cubicBezTo>
                  <a:cubicBezTo>
                    <a:pt x="137" y="332"/>
                    <a:pt x="137" y="329"/>
                    <a:pt x="137" y="326"/>
                  </a:cubicBezTo>
                  <a:cubicBezTo>
                    <a:pt x="136" y="319"/>
                    <a:pt x="141" y="314"/>
                    <a:pt x="141" y="307"/>
                  </a:cubicBezTo>
                  <a:cubicBezTo>
                    <a:pt x="141" y="303"/>
                    <a:pt x="141" y="300"/>
                    <a:pt x="141" y="296"/>
                  </a:cubicBezTo>
                  <a:cubicBezTo>
                    <a:pt x="142" y="293"/>
                    <a:pt x="140" y="288"/>
                    <a:pt x="139" y="285"/>
                  </a:cubicBezTo>
                  <a:cubicBezTo>
                    <a:pt x="137" y="278"/>
                    <a:pt x="144" y="275"/>
                    <a:pt x="149" y="274"/>
                  </a:cubicBezTo>
                  <a:cubicBezTo>
                    <a:pt x="152" y="274"/>
                    <a:pt x="152" y="272"/>
                    <a:pt x="154" y="270"/>
                  </a:cubicBezTo>
                  <a:cubicBezTo>
                    <a:pt x="155" y="268"/>
                    <a:pt x="157" y="267"/>
                    <a:pt x="159" y="267"/>
                  </a:cubicBezTo>
                  <a:cubicBezTo>
                    <a:pt x="164" y="265"/>
                    <a:pt x="163" y="261"/>
                    <a:pt x="165" y="257"/>
                  </a:cubicBezTo>
                  <a:cubicBezTo>
                    <a:pt x="167" y="255"/>
                    <a:pt x="169" y="254"/>
                    <a:pt x="171" y="254"/>
                  </a:cubicBezTo>
                  <a:cubicBezTo>
                    <a:pt x="176" y="254"/>
                    <a:pt x="178" y="251"/>
                    <a:pt x="181" y="248"/>
                  </a:cubicBezTo>
                  <a:cubicBezTo>
                    <a:pt x="186" y="244"/>
                    <a:pt x="193" y="240"/>
                    <a:pt x="195" y="233"/>
                  </a:cubicBezTo>
                  <a:cubicBezTo>
                    <a:pt x="196" y="231"/>
                    <a:pt x="196" y="228"/>
                    <a:pt x="198" y="227"/>
                  </a:cubicBezTo>
                  <a:cubicBezTo>
                    <a:pt x="202" y="226"/>
                    <a:pt x="206" y="226"/>
                    <a:pt x="209" y="223"/>
                  </a:cubicBezTo>
                  <a:cubicBezTo>
                    <a:pt x="211" y="222"/>
                    <a:pt x="214" y="219"/>
                    <a:pt x="216" y="218"/>
                  </a:cubicBezTo>
                  <a:cubicBezTo>
                    <a:pt x="219" y="216"/>
                    <a:pt x="220" y="212"/>
                    <a:pt x="221" y="209"/>
                  </a:cubicBezTo>
                  <a:cubicBezTo>
                    <a:pt x="222" y="207"/>
                    <a:pt x="222" y="203"/>
                    <a:pt x="225" y="203"/>
                  </a:cubicBezTo>
                  <a:cubicBezTo>
                    <a:pt x="229" y="202"/>
                    <a:pt x="232" y="201"/>
                    <a:pt x="236" y="200"/>
                  </a:cubicBezTo>
                  <a:cubicBezTo>
                    <a:pt x="241" y="199"/>
                    <a:pt x="247" y="198"/>
                    <a:pt x="246" y="192"/>
                  </a:cubicBezTo>
                  <a:cubicBezTo>
                    <a:pt x="246" y="187"/>
                    <a:pt x="243" y="182"/>
                    <a:pt x="243" y="176"/>
                  </a:cubicBezTo>
                  <a:cubicBezTo>
                    <a:pt x="243" y="174"/>
                    <a:pt x="243" y="171"/>
                    <a:pt x="242" y="169"/>
                  </a:cubicBezTo>
                  <a:cubicBezTo>
                    <a:pt x="241" y="168"/>
                    <a:pt x="239" y="168"/>
                    <a:pt x="237" y="166"/>
                  </a:cubicBezTo>
                  <a:cubicBezTo>
                    <a:pt x="233" y="160"/>
                    <a:pt x="240" y="158"/>
                    <a:pt x="245" y="156"/>
                  </a:cubicBezTo>
                  <a:cubicBezTo>
                    <a:pt x="241" y="152"/>
                    <a:pt x="235" y="146"/>
                    <a:pt x="242" y="142"/>
                  </a:cubicBezTo>
                  <a:cubicBezTo>
                    <a:pt x="244" y="141"/>
                    <a:pt x="246" y="144"/>
                    <a:pt x="247" y="145"/>
                  </a:cubicBezTo>
                  <a:cubicBezTo>
                    <a:pt x="249" y="146"/>
                    <a:pt x="253" y="146"/>
                    <a:pt x="254" y="149"/>
                  </a:cubicBezTo>
                  <a:cubicBezTo>
                    <a:pt x="255" y="152"/>
                    <a:pt x="257" y="155"/>
                    <a:pt x="258" y="157"/>
                  </a:cubicBezTo>
                  <a:cubicBezTo>
                    <a:pt x="258" y="158"/>
                    <a:pt x="262" y="158"/>
                    <a:pt x="263" y="158"/>
                  </a:cubicBezTo>
                  <a:cubicBezTo>
                    <a:pt x="270" y="157"/>
                    <a:pt x="277" y="158"/>
                    <a:pt x="284" y="158"/>
                  </a:cubicBezTo>
                  <a:cubicBezTo>
                    <a:pt x="284" y="160"/>
                    <a:pt x="284" y="163"/>
                    <a:pt x="283" y="165"/>
                  </a:cubicBezTo>
                  <a:cubicBezTo>
                    <a:pt x="282" y="169"/>
                    <a:pt x="277" y="169"/>
                    <a:pt x="275" y="171"/>
                  </a:cubicBezTo>
                  <a:cubicBezTo>
                    <a:pt x="272" y="173"/>
                    <a:pt x="271" y="178"/>
                    <a:pt x="272" y="180"/>
                  </a:cubicBezTo>
                  <a:cubicBezTo>
                    <a:pt x="272" y="183"/>
                    <a:pt x="277" y="183"/>
                    <a:pt x="279" y="184"/>
                  </a:cubicBezTo>
                  <a:cubicBezTo>
                    <a:pt x="279" y="181"/>
                    <a:pt x="280" y="179"/>
                    <a:pt x="280" y="176"/>
                  </a:cubicBezTo>
                  <a:cubicBezTo>
                    <a:pt x="281" y="175"/>
                    <a:pt x="288" y="176"/>
                    <a:pt x="288" y="179"/>
                  </a:cubicBezTo>
                  <a:cubicBezTo>
                    <a:pt x="287" y="183"/>
                    <a:pt x="287" y="187"/>
                    <a:pt x="287" y="192"/>
                  </a:cubicBezTo>
                  <a:cubicBezTo>
                    <a:pt x="287" y="193"/>
                    <a:pt x="289" y="197"/>
                    <a:pt x="289" y="198"/>
                  </a:cubicBezTo>
                  <a:cubicBezTo>
                    <a:pt x="290" y="195"/>
                    <a:pt x="292" y="195"/>
                    <a:pt x="293" y="193"/>
                  </a:cubicBezTo>
                  <a:cubicBezTo>
                    <a:pt x="294" y="191"/>
                    <a:pt x="294" y="189"/>
                    <a:pt x="295" y="187"/>
                  </a:cubicBezTo>
                  <a:cubicBezTo>
                    <a:pt x="295" y="183"/>
                    <a:pt x="296" y="179"/>
                    <a:pt x="297" y="176"/>
                  </a:cubicBezTo>
                  <a:cubicBezTo>
                    <a:pt x="298" y="170"/>
                    <a:pt x="304" y="174"/>
                    <a:pt x="307" y="171"/>
                  </a:cubicBezTo>
                  <a:cubicBezTo>
                    <a:pt x="309" y="169"/>
                    <a:pt x="309" y="166"/>
                    <a:pt x="309" y="164"/>
                  </a:cubicBezTo>
                  <a:cubicBezTo>
                    <a:pt x="310" y="161"/>
                    <a:pt x="311" y="157"/>
                    <a:pt x="313" y="154"/>
                  </a:cubicBezTo>
                  <a:cubicBezTo>
                    <a:pt x="314" y="152"/>
                    <a:pt x="316" y="151"/>
                    <a:pt x="317" y="148"/>
                  </a:cubicBezTo>
                  <a:cubicBezTo>
                    <a:pt x="317" y="146"/>
                    <a:pt x="317" y="144"/>
                    <a:pt x="318" y="141"/>
                  </a:cubicBezTo>
                  <a:cubicBezTo>
                    <a:pt x="318" y="139"/>
                    <a:pt x="321" y="138"/>
                    <a:pt x="322" y="137"/>
                  </a:cubicBezTo>
                  <a:cubicBezTo>
                    <a:pt x="325" y="135"/>
                    <a:pt x="328" y="132"/>
                    <a:pt x="331" y="131"/>
                  </a:cubicBezTo>
                  <a:cubicBezTo>
                    <a:pt x="333" y="130"/>
                    <a:pt x="339" y="133"/>
                    <a:pt x="341" y="131"/>
                  </a:cubicBezTo>
                  <a:cubicBezTo>
                    <a:pt x="342" y="130"/>
                    <a:pt x="341" y="126"/>
                    <a:pt x="341" y="125"/>
                  </a:cubicBezTo>
                  <a:cubicBezTo>
                    <a:pt x="341" y="122"/>
                    <a:pt x="343" y="118"/>
                    <a:pt x="345" y="116"/>
                  </a:cubicBezTo>
                  <a:cubicBezTo>
                    <a:pt x="341" y="115"/>
                    <a:pt x="337" y="115"/>
                    <a:pt x="333" y="114"/>
                  </a:cubicBezTo>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defRPr/>
              </a:pPr>
              <a:endParaRPr lang="en-GB" dirty="0">
                <a:ea typeface="Arial" charset="0"/>
                <a:cs typeface="+mn-cs"/>
              </a:endParaRPr>
            </a:p>
          </p:txBody>
        </p:sp>
        <p:sp>
          <p:nvSpPr>
            <p:cNvPr id="1449" name="Freeform 1273"/>
            <p:cNvSpPr>
              <a:spLocks/>
            </p:cNvSpPr>
            <p:nvPr/>
          </p:nvSpPr>
          <p:spPr bwMode="gray">
            <a:xfrm>
              <a:off x="5561050" y="3408245"/>
              <a:ext cx="620712" cy="612775"/>
            </a:xfrm>
            <a:custGeom>
              <a:avLst/>
              <a:gdLst>
                <a:gd name="T0" fmla="*/ 2147483647 w 345"/>
                <a:gd name="T1" fmla="*/ 2147483647 h 367"/>
                <a:gd name="T2" fmla="*/ 2147483647 w 345"/>
                <a:gd name="T3" fmla="*/ 2147483647 h 367"/>
                <a:gd name="T4" fmla="*/ 2147483647 w 345"/>
                <a:gd name="T5" fmla="*/ 2147483647 h 367"/>
                <a:gd name="T6" fmla="*/ 2147483647 w 345"/>
                <a:gd name="T7" fmla="*/ 2147483647 h 367"/>
                <a:gd name="T8" fmla="*/ 2147483647 w 345"/>
                <a:gd name="T9" fmla="*/ 2147483647 h 367"/>
                <a:gd name="T10" fmla="*/ 2147483647 w 345"/>
                <a:gd name="T11" fmla="*/ 2147483647 h 367"/>
                <a:gd name="T12" fmla="*/ 2147483647 w 345"/>
                <a:gd name="T13" fmla="*/ 2147483647 h 367"/>
                <a:gd name="T14" fmla="*/ 2147483647 w 345"/>
                <a:gd name="T15" fmla="*/ 2147483647 h 367"/>
                <a:gd name="T16" fmla="*/ 2147483647 w 345"/>
                <a:gd name="T17" fmla="*/ 2147483647 h 367"/>
                <a:gd name="T18" fmla="*/ 2147483647 w 345"/>
                <a:gd name="T19" fmla="*/ 2147483647 h 367"/>
                <a:gd name="T20" fmla="*/ 2147483647 w 345"/>
                <a:gd name="T21" fmla="*/ 2147483647 h 367"/>
                <a:gd name="T22" fmla="*/ 2147483647 w 345"/>
                <a:gd name="T23" fmla="*/ 2147483647 h 367"/>
                <a:gd name="T24" fmla="*/ 2147483647 w 345"/>
                <a:gd name="T25" fmla="*/ 2147483647 h 367"/>
                <a:gd name="T26" fmla="*/ 2147483647 w 345"/>
                <a:gd name="T27" fmla="*/ 2147483647 h 367"/>
                <a:gd name="T28" fmla="*/ 2147483647 w 345"/>
                <a:gd name="T29" fmla="*/ 2147483647 h 367"/>
                <a:gd name="T30" fmla="*/ 2147483647 w 345"/>
                <a:gd name="T31" fmla="*/ 2147483647 h 367"/>
                <a:gd name="T32" fmla="*/ 2147483647 w 345"/>
                <a:gd name="T33" fmla="*/ 2147483647 h 367"/>
                <a:gd name="T34" fmla="*/ 2147483647 w 345"/>
                <a:gd name="T35" fmla="*/ 2147483647 h 367"/>
                <a:gd name="T36" fmla="*/ 2147483647 w 345"/>
                <a:gd name="T37" fmla="*/ 2147483647 h 367"/>
                <a:gd name="T38" fmla="*/ 2147483647 w 345"/>
                <a:gd name="T39" fmla="*/ 2147483647 h 367"/>
                <a:gd name="T40" fmla="*/ 2147483647 w 345"/>
                <a:gd name="T41" fmla="*/ 2147483647 h 367"/>
                <a:gd name="T42" fmla="*/ 2147483647 w 345"/>
                <a:gd name="T43" fmla="*/ 2147483647 h 367"/>
                <a:gd name="T44" fmla="*/ 2147483647 w 345"/>
                <a:gd name="T45" fmla="*/ 2147483647 h 367"/>
                <a:gd name="T46" fmla="*/ 2147483647 w 345"/>
                <a:gd name="T47" fmla="*/ 2147483647 h 367"/>
                <a:gd name="T48" fmla="*/ 2147483647 w 345"/>
                <a:gd name="T49" fmla="*/ 2147483647 h 367"/>
                <a:gd name="T50" fmla="*/ 2147483647 w 345"/>
                <a:gd name="T51" fmla="*/ 2147483647 h 367"/>
                <a:gd name="T52" fmla="*/ 2147483647 w 345"/>
                <a:gd name="T53" fmla="*/ 2147483647 h 367"/>
                <a:gd name="T54" fmla="*/ 2147483647 w 345"/>
                <a:gd name="T55" fmla="*/ 2147483647 h 367"/>
                <a:gd name="T56" fmla="*/ 2147483647 w 345"/>
                <a:gd name="T57" fmla="*/ 2147483647 h 367"/>
                <a:gd name="T58" fmla="*/ 2147483647 w 345"/>
                <a:gd name="T59" fmla="*/ 2147483647 h 367"/>
                <a:gd name="T60" fmla="*/ 2147483647 w 345"/>
                <a:gd name="T61" fmla="*/ 2147483647 h 367"/>
                <a:gd name="T62" fmla="*/ 2147483647 w 345"/>
                <a:gd name="T63" fmla="*/ 2147483647 h 367"/>
                <a:gd name="T64" fmla="*/ 2147483647 w 345"/>
                <a:gd name="T65" fmla="*/ 2147483647 h 367"/>
                <a:gd name="T66" fmla="*/ 2147483647 w 345"/>
                <a:gd name="T67" fmla="*/ 2147483647 h 367"/>
                <a:gd name="T68" fmla="*/ 2147483647 w 345"/>
                <a:gd name="T69" fmla="*/ 2147483647 h 367"/>
                <a:gd name="T70" fmla="*/ 2147483647 w 345"/>
                <a:gd name="T71" fmla="*/ 2147483647 h 367"/>
                <a:gd name="T72" fmla="*/ 2147483647 w 345"/>
                <a:gd name="T73" fmla="*/ 2147483647 h 367"/>
                <a:gd name="T74" fmla="*/ 2147483647 w 345"/>
                <a:gd name="T75" fmla="*/ 2147483647 h 367"/>
                <a:gd name="T76" fmla="*/ 2147483647 w 345"/>
                <a:gd name="T77" fmla="*/ 2147483647 h 367"/>
                <a:gd name="T78" fmla="*/ 2147483647 w 345"/>
                <a:gd name="T79" fmla="*/ 2147483647 h 367"/>
                <a:gd name="T80" fmla="*/ 2147483647 w 345"/>
                <a:gd name="T81" fmla="*/ 2147483647 h 367"/>
                <a:gd name="T82" fmla="*/ 2147483647 w 345"/>
                <a:gd name="T83" fmla="*/ 2147483647 h 367"/>
                <a:gd name="T84" fmla="*/ 2147483647 w 345"/>
                <a:gd name="T85" fmla="*/ 2147483647 h 367"/>
                <a:gd name="T86" fmla="*/ 2147483647 w 345"/>
                <a:gd name="T87" fmla="*/ 2147483647 h 367"/>
                <a:gd name="T88" fmla="*/ 2147483647 w 345"/>
                <a:gd name="T89" fmla="*/ 2147483647 h 367"/>
                <a:gd name="T90" fmla="*/ 2147483647 w 345"/>
                <a:gd name="T91" fmla="*/ 2147483647 h 367"/>
                <a:gd name="T92" fmla="*/ 2147483647 w 345"/>
                <a:gd name="T93" fmla="*/ 2147483647 h 367"/>
                <a:gd name="T94" fmla="*/ 2147483647 w 345"/>
                <a:gd name="T95" fmla="*/ 2147483647 h 367"/>
                <a:gd name="T96" fmla="*/ 2147483647 w 345"/>
                <a:gd name="T97" fmla="*/ 2147483647 h 36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45"/>
                <a:gd name="T148" fmla="*/ 0 h 367"/>
                <a:gd name="T149" fmla="*/ 345 w 345"/>
                <a:gd name="T150" fmla="*/ 367 h 36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45" h="367">
                  <a:moveTo>
                    <a:pt x="333" y="114"/>
                  </a:moveTo>
                  <a:cubicBezTo>
                    <a:pt x="333" y="110"/>
                    <a:pt x="333" y="107"/>
                    <a:pt x="333" y="103"/>
                  </a:cubicBezTo>
                  <a:cubicBezTo>
                    <a:pt x="327" y="105"/>
                    <a:pt x="321" y="105"/>
                    <a:pt x="315" y="105"/>
                  </a:cubicBezTo>
                  <a:cubicBezTo>
                    <a:pt x="312" y="105"/>
                    <a:pt x="310" y="105"/>
                    <a:pt x="308" y="107"/>
                  </a:cubicBezTo>
                  <a:cubicBezTo>
                    <a:pt x="307" y="108"/>
                    <a:pt x="306" y="110"/>
                    <a:pt x="304" y="111"/>
                  </a:cubicBezTo>
                  <a:cubicBezTo>
                    <a:pt x="300" y="112"/>
                    <a:pt x="297" y="111"/>
                    <a:pt x="294" y="114"/>
                  </a:cubicBezTo>
                  <a:cubicBezTo>
                    <a:pt x="292" y="116"/>
                    <a:pt x="290" y="120"/>
                    <a:pt x="287" y="121"/>
                  </a:cubicBezTo>
                  <a:cubicBezTo>
                    <a:pt x="285" y="122"/>
                    <a:pt x="283" y="122"/>
                    <a:pt x="281" y="123"/>
                  </a:cubicBezTo>
                  <a:cubicBezTo>
                    <a:pt x="283" y="127"/>
                    <a:pt x="285" y="131"/>
                    <a:pt x="282" y="135"/>
                  </a:cubicBezTo>
                  <a:cubicBezTo>
                    <a:pt x="280" y="137"/>
                    <a:pt x="275" y="136"/>
                    <a:pt x="273" y="136"/>
                  </a:cubicBezTo>
                  <a:cubicBezTo>
                    <a:pt x="270" y="137"/>
                    <a:pt x="267" y="137"/>
                    <a:pt x="263" y="137"/>
                  </a:cubicBezTo>
                  <a:cubicBezTo>
                    <a:pt x="258" y="138"/>
                    <a:pt x="253" y="138"/>
                    <a:pt x="249" y="134"/>
                  </a:cubicBezTo>
                  <a:cubicBezTo>
                    <a:pt x="246" y="131"/>
                    <a:pt x="246" y="126"/>
                    <a:pt x="247" y="122"/>
                  </a:cubicBezTo>
                  <a:cubicBezTo>
                    <a:pt x="243" y="123"/>
                    <a:pt x="238" y="123"/>
                    <a:pt x="234" y="123"/>
                  </a:cubicBezTo>
                  <a:cubicBezTo>
                    <a:pt x="235" y="129"/>
                    <a:pt x="235" y="135"/>
                    <a:pt x="236" y="141"/>
                  </a:cubicBezTo>
                  <a:cubicBezTo>
                    <a:pt x="225" y="142"/>
                    <a:pt x="212" y="144"/>
                    <a:pt x="202" y="136"/>
                  </a:cubicBezTo>
                  <a:cubicBezTo>
                    <a:pt x="198" y="133"/>
                    <a:pt x="195" y="129"/>
                    <a:pt x="190" y="129"/>
                  </a:cubicBezTo>
                  <a:cubicBezTo>
                    <a:pt x="184" y="128"/>
                    <a:pt x="177" y="129"/>
                    <a:pt x="171" y="126"/>
                  </a:cubicBezTo>
                  <a:cubicBezTo>
                    <a:pt x="162" y="119"/>
                    <a:pt x="151" y="115"/>
                    <a:pt x="140" y="112"/>
                  </a:cubicBezTo>
                  <a:cubicBezTo>
                    <a:pt x="137" y="110"/>
                    <a:pt x="140" y="106"/>
                    <a:pt x="141" y="104"/>
                  </a:cubicBezTo>
                  <a:cubicBezTo>
                    <a:pt x="142" y="98"/>
                    <a:pt x="146" y="96"/>
                    <a:pt x="151" y="93"/>
                  </a:cubicBezTo>
                  <a:cubicBezTo>
                    <a:pt x="144" y="87"/>
                    <a:pt x="138" y="83"/>
                    <a:pt x="130" y="80"/>
                  </a:cubicBezTo>
                  <a:cubicBezTo>
                    <a:pt x="128" y="79"/>
                    <a:pt x="124" y="78"/>
                    <a:pt x="123" y="76"/>
                  </a:cubicBezTo>
                  <a:cubicBezTo>
                    <a:pt x="121" y="72"/>
                    <a:pt x="124" y="67"/>
                    <a:pt x="125" y="64"/>
                  </a:cubicBezTo>
                  <a:cubicBezTo>
                    <a:pt x="128" y="67"/>
                    <a:pt x="129" y="63"/>
                    <a:pt x="131" y="63"/>
                  </a:cubicBezTo>
                  <a:cubicBezTo>
                    <a:pt x="135" y="61"/>
                    <a:pt x="133" y="61"/>
                    <a:pt x="132" y="58"/>
                  </a:cubicBezTo>
                  <a:cubicBezTo>
                    <a:pt x="131" y="54"/>
                    <a:pt x="130" y="54"/>
                    <a:pt x="127" y="52"/>
                  </a:cubicBezTo>
                  <a:cubicBezTo>
                    <a:pt x="124" y="51"/>
                    <a:pt x="127" y="49"/>
                    <a:pt x="128" y="47"/>
                  </a:cubicBezTo>
                  <a:cubicBezTo>
                    <a:pt x="128" y="47"/>
                    <a:pt x="126" y="45"/>
                    <a:pt x="126" y="43"/>
                  </a:cubicBezTo>
                  <a:cubicBezTo>
                    <a:pt x="131" y="44"/>
                    <a:pt x="132" y="41"/>
                    <a:pt x="134" y="38"/>
                  </a:cubicBezTo>
                  <a:cubicBezTo>
                    <a:pt x="135" y="37"/>
                    <a:pt x="137" y="36"/>
                    <a:pt x="138" y="35"/>
                  </a:cubicBezTo>
                  <a:cubicBezTo>
                    <a:pt x="142" y="31"/>
                    <a:pt x="147" y="26"/>
                    <a:pt x="140" y="22"/>
                  </a:cubicBezTo>
                  <a:cubicBezTo>
                    <a:pt x="137" y="21"/>
                    <a:pt x="136" y="17"/>
                    <a:pt x="133" y="17"/>
                  </a:cubicBezTo>
                  <a:cubicBezTo>
                    <a:pt x="131" y="16"/>
                    <a:pt x="130" y="16"/>
                    <a:pt x="128" y="17"/>
                  </a:cubicBezTo>
                  <a:cubicBezTo>
                    <a:pt x="126" y="17"/>
                    <a:pt x="115" y="19"/>
                    <a:pt x="115" y="22"/>
                  </a:cubicBezTo>
                  <a:cubicBezTo>
                    <a:pt x="113" y="21"/>
                    <a:pt x="110" y="21"/>
                    <a:pt x="108" y="20"/>
                  </a:cubicBezTo>
                  <a:cubicBezTo>
                    <a:pt x="107" y="19"/>
                    <a:pt x="104" y="18"/>
                    <a:pt x="104" y="17"/>
                  </a:cubicBezTo>
                  <a:cubicBezTo>
                    <a:pt x="101" y="13"/>
                    <a:pt x="98" y="11"/>
                    <a:pt x="94" y="9"/>
                  </a:cubicBezTo>
                  <a:cubicBezTo>
                    <a:pt x="90" y="7"/>
                    <a:pt x="88" y="3"/>
                    <a:pt x="84" y="1"/>
                  </a:cubicBezTo>
                  <a:cubicBezTo>
                    <a:pt x="82" y="0"/>
                    <a:pt x="80" y="1"/>
                    <a:pt x="78" y="1"/>
                  </a:cubicBezTo>
                  <a:cubicBezTo>
                    <a:pt x="76" y="2"/>
                    <a:pt x="72" y="3"/>
                    <a:pt x="71" y="4"/>
                  </a:cubicBezTo>
                  <a:cubicBezTo>
                    <a:pt x="70" y="6"/>
                    <a:pt x="67" y="4"/>
                    <a:pt x="65" y="4"/>
                  </a:cubicBezTo>
                  <a:cubicBezTo>
                    <a:pt x="63" y="4"/>
                    <a:pt x="62" y="7"/>
                    <a:pt x="61" y="9"/>
                  </a:cubicBezTo>
                  <a:cubicBezTo>
                    <a:pt x="60" y="9"/>
                    <a:pt x="57" y="10"/>
                    <a:pt x="57" y="12"/>
                  </a:cubicBezTo>
                  <a:cubicBezTo>
                    <a:pt x="57" y="12"/>
                    <a:pt x="56" y="16"/>
                    <a:pt x="57" y="16"/>
                  </a:cubicBezTo>
                  <a:cubicBezTo>
                    <a:pt x="58" y="17"/>
                    <a:pt x="60" y="16"/>
                    <a:pt x="61" y="16"/>
                  </a:cubicBezTo>
                  <a:cubicBezTo>
                    <a:pt x="63" y="17"/>
                    <a:pt x="64" y="18"/>
                    <a:pt x="65" y="20"/>
                  </a:cubicBezTo>
                  <a:cubicBezTo>
                    <a:pt x="66" y="21"/>
                    <a:pt x="71" y="22"/>
                    <a:pt x="69" y="23"/>
                  </a:cubicBezTo>
                  <a:cubicBezTo>
                    <a:pt x="71" y="26"/>
                    <a:pt x="74" y="28"/>
                    <a:pt x="71" y="31"/>
                  </a:cubicBezTo>
                  <a:cubicBezTo>
                    <a:pt x="68" y="33"/>
                    <a:pt x="65" y="34"/>
                    <a:pt x="66" y="38"/>
                  </a:cubicBezTo>
                  <a:cubicBezTo>
                    <a:pt x="66" y="40"/>
                    <a:pt x="66" y="42"/>
                    <a:pt x="66" y="44"/>
                  </a:cubicBezTo>
                  <a:cubicBezTo>
                    <a:pt x="67" y="47"/>
                    <a:pt x="66" y="50"/>
                    <a:pt x="66" y="52"/>
                  </a:cubicBezTo>
                  <a:cubicBezTo>
                    <a:pt x="67" y="54"/>
                    <a:pt x="70" y="56"/>
                    <a:pt x="71" y="57"/>
                  </a:cubicBezTo>
                  <a:cubicBezTo>
                    <a:pt x="74" y="60"/>
                    <a:pt x="77" y="63"/>
                    <a:pt x="81" y="66"/>
                  </a:cubicBezTo>
                  <a:cubicBezTo>
                    <a:pt x="77" y="69"/>
                    <a:pt x="76" y="71"/>
                    <a:pt x="76" y="75"/>
                  </a:cubicBezTo>
                  <a:cubicBezTo>
                    <a:pt x="76" y="82"/>
                    <a:pt x="72" y="85"/>
                    <a:pt x="69" y="89"/>
                  </a:cubicBezTo>
                  <a:cubicBezTo>
                    <a:pt x="64" y="95"/>
                    <a:pt x="59" y="100"/>
                    <a:pt x="55" y="106"/>
                  </a:cubicBezTo>
                  <a:cubicBezTo>
                    <a:pt x="51" y="111"/>
                    <a:pt x="47" y="117"/>
                    <a:pt x="42" y="121"/>
                  </a:cubicBezTo>
                  <a:cubicBezTo>
                    <a:pt x="39" y="124"/>
                    <a:pt x="34" y="125"/>
                    <a:pt x="30" y="123"/>
                  </a:cubicBezTo>
                  <a:cubicBezTo>
                    <a:pt x="26" y="121"/>
                    <a:pt x="21" y="119"/>
                    <a:pt x="19" y="123"/>
                  </a:cubicBezTo>
                  <a:cubicBezTo>
                    <a:pt x="17" y="126"/>
                    <a:pt x="14" y="130"/>
                    <a:pt x="14" y="133"/>
                  </a:cubicBezTo>
                  <a:cubicBezTo>
                    <a:pt x="14" y="135"/>
                    <a:pt x="13" y="139"/>
                    <a:pt x="15" y="138"/>
                  </a:cubicBezTo>
                  <a:cubicBezTo>
                    <a:pt x="17" y="138"/>
                    <a:pt x="19" y="137"/>
                    <a:pt x="20" y="138"/>
                  </a:cubicBezTo>
                  <a:cubicBezTo>
                    <a:pt x="22" y="140"/>
                    <a:pt x="22" y="145"/>
                    <a:pt x="23" y="148"/>
                  </a:cubicBezTo>
                  <a:cubicBezTo>
                    <a:pt x="24" y="152"/>
                    <a:pt x="29" y="154"/>
                    <a:pt x="31" y="157"/>
                  </a:cubicBezTo>
                  <a:cubicBezTo>
                    <a:pt x="32" y="159"/>
                    <a:pt x="33" y="165"/>
                    <a:pt x="31" y="166"/>
                  </a:cubicBezTo>
                  <a:cubicBezTo>
                    <a:pt x="28" y="168"/>
                    <a:pt x="24" y="166"/>
                    <a:pt x="21" y="168"/>
                  </a:cubicBezTo>
                  <a:cubicBezTo>
                    <a:pt x="19" y="169"/>
                    <a:pt x="18" y="171"/>
                    <a:pt x="16" y="169"/>
                  </a:cubicBezTo>
                  <a:cubicBezTo>
                    <a:pt x="15" y="168"/>
                    <a:pt x="14" y="166"/>
                    <a:pt x="12" y="166"/>
                  </a:cubicBezTo>
                  <a:cubicBezTo>
                    <a:pt x="6" y="164"/>
                    <a:pt x="4" y="168"/>
                    <a:pt x="2" y="173"/>
                  </a:cubicBezTo>
                  <a:cubicBezTo>
                    <a:pt x="0" y="177"/>
                    <a:pt x="5" y="184"/>
                    <a:pt x="9" y="186"/>
                  </a:cubicBezTo>
                  <a:cubicBezTo>
                    <a:pt x="11" y="187"/>
                    <a:pt x="14" y="186"/>
                    <a:pt x="17" y="186"/>
                  </a:cubicBezTo>
                  <a:cubicBezTo>
                    <a:pt x="20" y="186"/>
                    <a:pt x="23" y="186"/>
                    <a:pt x="26" y="187"/>
                  </a:cubicBezTo>
                  <a:cubicBezTo>
                    <a:pt x="25" y="189"/>
                    <a:pt x="24" y="192"/>
                    <a:pt x="21" y="193"/>
                  </a:cubicBezTo>
                  <a:cubicBezTo>
                    <a:pt x="18" y="194"/>
                    <a:pt x="12" y="193"/>
                    <a:pt x="9" y="194"/>
                  </a:cubicBezTo>
                  <a:cubicBezTo>
                    <a:pt x="11" y="196"/>
                    <a:pt x="13" y="198"/>
                    <a:pt x="15" y="201"/>
                  </a:cubicBezTo>
                  <a:cubicBezTo>
                    <a:pt x="17" y="203"/>
                    <a:pt x="18" y="206"/>
                    <a:pt x="20" y="208"/>
                  </a:cubicBezTo>
                  <a:cubicBezTo>
                    <a:pt x="23" y="211"/>
                    <a:pt x="29" y="214"/>
                    <a:pt x="33" y="214"/>
                  </a:cubicBezTo>
                  <a:cubicBezTo>
                    <a:pt x="37" y="213"/>
                    <a:pt x="44" y="206"/>
                    <a:pt x="45" y="203"/>
                  </a:cubicBezTo>
                  <a:cubicBezTo>
                    <a:pt x="47" y="199"/>
                    <a:pt x="45" y="194"/>
                    <a:pt x="50" y="195"/>
                  </a:cubicBezTo>
                  <a:cubicBezTo>
                    <a:pt x="54" y="195"/>
                    <a:pt x="54" y="200"/>
                    <a:pt x="55" y="203"/>
                  </a:cubicBezTo>
                  <a:cubicBezTo>
                    <a:pt x="55" y="205"/>
                    <a:pt x="57" y="207"/>
                    <a:pt x="56" y="210"/>
                  </a:cubicBezTo>
                  <a:cubicBezTo>
                    <a:pt x="54" y="214"/>
                    <a:pt x="52" y="215"/>
                    <a:pt x="54" y="220"/>
                  </a:cubicBezTo>
                  <a:cubicBezTo>
                    <a:pt x="59" y="234"/>
                    <a:pt x="58" y="249"/>
                    <a:pt x="60" y="264"/>
                  </a:cubicBezTo>
                  <a:cubicBezTo>
                    <a:pt x="62" y="277"/>
                    <a:pt x="75" y="287"/>
                    <a:pt x="78" y="300"/>
                  </a:cubicBezTo>
                  <a:cubicBezTo>
                    <a:pt x="79" y="306"/>
                    <a:pt x="79" y="311"/>
                    <a:pt x="82" y="317"/>
                  </a:cubicBezTo>
                  <a:cubicBezTo>
                    <a:pt x="86" y="323"/>
                    <a:pt x="90" y="330"/>
                    <a:pt x="93" y="337"/>
                  </a:cubicBezTo>
                  <a:cubicBezTo>
                    <a:pt x="95" y="339"/>
                    <a:pt x="96" y="341"/>
                    <a:pt x="95" y="343"/>
                  </a:cubicBezTo>
                  <a:cubicBezTo>
                    <a:pt x="95" y="345"/>
                    <a:pt x="94" y="348"/>
                    <a:pt x="95" y="349"/>
                  </a:cubicBezTo>
                  <a:cubicBezTo>
                    <a:pt x="96" y="352"/>
                    <a:pt x="97" y="354"/>
                    <a:pt x="99" y="355"/>
                  </a:cubicBezTo>
                  <a:cubicBezTo>
                    <a:pt x="100" y="358"/>
                    <a:pt x="102" y="362"/>
                    <a:pt x="105" y="364"/>
                  </a:cubicBezTo>
                  <a:cubicBezTo>
                    <a:pt x="109" y="366"/>
                    <a:pt x="112" y="367"/>
                    <a:pt x="115" y="362"/>
                  </a:cubicBezTo>
                  <a:cubicBezTo>
                    <a:pt x="116" y="359"/>
                    <a:pt x="118" y="357"/>
                    <a:pt x="120" y="354"/>
                  </a:cubicBezTo>
                  <a:cubicBezTo>
                    <a:pt x="122" y="352"/>
                    <a:pt x="125" y="353"/>
                    <a:pt x="128" y="353"/>
                  </a:cubicBezTo>
                  <a:cubicBezTo>
                    <a:pt x="127" y="351"/>
                    <a:pt x="127" y="349"/>
                    <a:pt x="126" y="347"/>
                  </a:cubicBezTo>
                  <a:cubicBezTo>
                    <a:pt x="126" y="345"/>
                    <a:pt x="128" y="344"/>
                    <a:pt x="130" y="342"/>
                  </a:cubicBezTo>
                  <a:cubicBezTo>
                    <a:pt x="133" y="340"/>
                    <a:pt x="136" y="338"/>
                    <a:pt x="137" y="335"/>
                  </a:cubicBezTo>
                  <a:cubicBezTo>
                    <a:pt x="137" y="332"/>
                    <a:pt x="137" y="329"/>
                    <a:pt x="137" y="326"/>
                  </a:cubicBezTo>
                  <a:cubicBezTo>
                    <a:pt x="136" y="319"/>
                    <a:pt x="141" y="314"/>
                    <a:pt x="141" y="307"/>
                  </a:cubicBezTo>
                  <a:cubicBezTo>
                    <a:pt x="141" y="303"/>
                    <a:pt x="141" y="300"/>
                    <a:pt x="141" y="296"/>
                  </a:cubicBezTo>
                  <a:cubicBezTo>
                    <a:pt x="142" y="293"/>
                    <a:pt x="140" y="288"/>
                    <a:pt x="139" y="285"/>
                  </a:cubicBezTo>
                  <a:cubicBezTo>
                    <a:pt x="137" y="278"/>
                    <a:pt x="144" y="275"/>
                    <a:pt x="149" y="274"/>
                  </a:cubicBezTo>
                  <a:cubicBezTo>
                    <a:pt x="152" y="274"/>
                    <a:pt x="152" y="272"/>
                    <a:pt x="154" y="270"/>
                  </a:cubicBezTo>
                  <a:cubicBezTo>
                    <a:pt x="155" y="268"/>
                    <a:pt x="157" y="267"/>
                    <a:pt x="159" y="267"/>
                  </a:cubicBezTo>
                  <a:cubicBezTo>
                    <a:pt x="164" y="265"/>
                    <a:pt x="163" y="261"/>
                    <a:pt x="165" y="257"/>
                  </a:cubicBezTo>
                  <a:cubicBezTo>
                    <a:pt x="167" y="255"/>
                    <a:pt x="169" y="254"/>
                    <a:pt x="171" y="254"/>
                  </a:cubicBezTo>
                  <a:cubicBezTo>
                    <a:pt x="176" y="254"/>
                    <a:pt x="178" y="251"/>
                    <a:pt x="181" y="248"/>
                  </a:cubicBezTo>
                  <a:cubicBezTo>
                    <a:pt x="186" y="244"/>
                    <a:pt x="193" y="240"/>
                    <a:pt x="195" y="233"/>
                  </a:cubicBezTo>
                  <a:cubicBezTo>
                    <a:pt x="196" y="231"/>
                    <a:pt x="196" y="228"/>
                    <a:pt x="198" y="227"/>
                  </a:cubicBezTo>
                  <a:cubicBezTo>
                    <a:pt x="202" y="226"/>
                    <a:pt x="206" y="226"/>
                    <a:pt x="209" y="223"/>
                  </a:cubicBezTo>
                  <a:cubicBezTo>
                    <a:pt x="211" y="222"/>
                    <a:pt x="214" y="219"/>
                    <a:pt x="216" y="218"/>
                  </a:cubicBezTo>
                  <a:cubicBezTo>
                    <a:pt x="219" y="216"/>
                    <a:pt x="220" y="212"/>
                    <a:pt x="221" y="209"/>
                  </a:cubicBezTo>
                  <a:cubicBezTo>
                    <a:pt x="222" y="207"/>
                    <a:pt x="222" y="203"/>
                    <a:pt x="225" y="203"/>
                  </a:cubicBezTo>
                  <a:cubicBezTo>
                    <a:pt x="229" y="202"/>
                    <a:pt x="232" y="201"/>
                    <a:pt x="236" y="200"/>
                  </a:cubicBezTo>
                  <a:cubicBezTo>
                    <a:pt x="241" y="199"/>
                    <a:pt x="247" y="198"/>
                    <a:pt x="246" y="192"/>
                  </a:cubicBezTo>
                  <a:cubicBezTo>
                    <a:pt x="246" y="187"/>
                    <a:pt x="243" y="182"/>
                    <a:pt x="243" y="176"/>
                  </a:cubicBezTo>
                  <a:cubicBezTo>
                    <a:pt x="243" y="174"/>
                    <a:pt x="243" y="171"/>
                    <a:pt x="242" y="169"/>
                  </a:cubicBezTo>
                  <a:cubicBezTo>
                    <a:pt x="241" y="168"/>
                    <a:pt x="239" y="168"/>
                    <a:pt x="237" y="166"/>
                  </a:cubicBezTo>
                  <a:cubicBezTo>
                    <a:pt x="233" y="160"/>
                    <a:pt x="240" y="158"/>
                    <a:pt x="245" y="156"/>
                  </a:cubicBezTo>
                  <a:cubicBezTo>
                    <a:pt x="241" y="152"/>
                    <a:pt x="235" y="146"/>
                    <a:pt x="242" y="142"/>
                  </a:cubicBezTo>
                  <a:cubicBezTo>
                    <a:pt x="244" y="141"/>
                    <a:pt x="246" y="144"/>
                    <a:pt x="247" y="145"/>
                  </a:cubicBezTo>
                  <a:cubicBezTo>
                    <a:pt x="249" y="146"/>
                    <a:pt x="253" y="146"/>
                    <a:pt x="254" y="149"/>
                  </a:cubicBezTo>
                  <a:cubicBezTo>
                    <a:pt x="255" y="152"/>
                    <a:pt x="257" y="155"/>
                    <a:pt x="258" y="157"/>
                  </a:cubicBezTo>
                  <a:cubicBezTo>
                    <a:pt x="258" y="158"/>
                    <a:pt x="262" y="158"/>
                    <a:pt x="263" y="158"/>
                  </a:cubicBezTo>
                  <a:cubicBezTo>
                    <a:pt x="270" y="157"/>
                    <a:pt x="277" y="158"/>
                    <a:pt x="284" y="158"/>
                  </a:cubicBezTo>
                  <a:cubicBezTo>
                    <a:pt x="284" y="160"/>
                    <a:pt x="284" y="163"/>
                    <a:pt x="283" y="165"/>
                  </a:cubicBezTo>
                  <a:cubicBezTo>
                    <a:pt x="282" y="169"/>
                    <a:pt x="277" y="169"/>
                    <a:pt x="275" y="171"/>
                  </a:cubicBezTo>
                  <a:cubicBezTo>
                    <a:pt x="272" y="173"/>
                    <a:pt x="271" y="178"/>
                    <a:pt x="272" y="180"/>
                  </a:cubicBezTo>
                  <a:cubicBezTo>
                    <a:pt x="272" y="183"/>
                    <a:pt x="277" y="183"/>
                    <a:pt x="279" y="184"/>
                  </a:cubicBezTo>
                  <a:cubicBezTo>
                    <a:pt x="279" y="181"/>
                    <a:pt x="280" y="179"/>
                    <a:pt x="280" y="176"/>
                  </a:cubicBezTo>
                  <a:cubicBezTo>
                    <a:pt x="281" y="175"/>
                    <a:pt x="288" y="176"/>
                    <a:pt x="288" y="179"/>
                  </a:cubicBezTo>
                  <a:cubicBezTo>
                    <a:pt x="287" y="183"/>
                    <a:pt x="287" y="187"/>
                    <a:pt x="287" y="192"/>
                  </a:cubicBezTo>
                  <a:cubicBezTo>
                    <a:pt x="287" y="193"/>
                    <a:pt x="289" y="197"/>
                    <a:pt x="289" y="198"/>
                  </a:cubicBezTo>
                  <a:cubicBezTo>
                    <a:pt x="290" y="195"/>
                    <a:pt x="292" y="195"/>
                    <a:pt x="293" y="193"/>
                  </a:cubicBezTo>
                  <a:cubicBezTo>
                    <a:pt x="294" y="191"/>
                    <a:pt x="294" y="189"/>
                    <a:pt x="295" y="187"/>
                  </a:cubicBezTo>
                  <a:cubicBezTo>
                    <a:pt x="295" y="183"/>
                    <a:pt x="296" y="179"/>
                    <a:pt x="297" y="176"/>
                  </a:cubicBezTo>
                  <a:cubicBezTo>
                    <a:pt x="298" y="170"/>
                    <a:pt x="304" y="174"/>
                    <a:pt x="307" y="171"/>
                  </a:cubicBezTo>
                  <a:cubicBezTo>
                    <a:pt x="309" y="169"/>
                    <a:pt x="309" y="166"/>
                    <a:pt x="309" y="164"/>
                  </a:cubicBezTo>
                  <a:cubicBezTo>
                    <a:pt x="310" y="161"/>
                    <a:pt x="311" y="157"/>
                    <a:pt x="313" y="154"/>
                  </a:cubicBezTo>
                  <a:cubicBezTo>
                    <a:pt x="314" y="152"/>
                    <a:pt x="316" y="151"/>
                    <a:pt x="317" y="148"/>
                  </a:cubicBezTo>
                  <a:cubicBezTo>
                    <a:pt x="317" y="146"/>
                    <a:pt x="317" y="144"/>
                    <a:pt x="318" y="141"/>
                  </a:cubicBezTo>
                  <a:cubicBezTo>
                    <a:pt x="318" y="139"/>
                    <a:pt x="321" y="138"/>
                    <a:pt x="322" y="137"/>
                  </a:cubicBezTo>
                  <a:cubicBezTo>
                    <a:pt x="325" y="135"/>
                    <a:pt x="328" y="132"/>
                    <a:pt x="331" y="131"/>
                  </a:cubicBezTo>
                  <a:cubicBezTo>
                    <a:pt x="333" y="130"/>
                    <a:pt x="339" y="133"/>
                    <a:pt x="341" y="131"/>
                  </a:cubicBezTo>
                  <a:cubicBezTo>
                    <a:pt x="342" y="130"/>
                    <a:pt x="341" y="126"/>
                    <a:pt x="341" y="125"/>
                  </a:cubicBezTo>
                  <a:cubicBezTo>
                    <a:pt x="341" y="122"/>
                    <a:pt x="343" y="118"/>
                    <a:pt x="345" y="116"/>
                  </a:cubicBezTo>
                  <a:cubicBezTo>
                    <a:pt x="341" y="115"/>
                    <a:pt x="337" y="115"/>
                    <a:pt x="333" y="114"/>
                  </a:cubicBezTo>
                </a:path>
              </a:pathLst>
            </a:custGeom>
            <a:solidFill>
              <a:schemeClr val="bg1">
                <a:lumMod val="85000"/>
              </a:schemeClr>
            </a:solidFill>
            <a:ln w="3175">
              <a:solidFill>
                <a:srgbClr val="FFFFFF"/>
              </a:solidFill>
              <a:miter lim="800000"/>
              <a:headEnd/>
              <a:tailEnd/>
            </a:ln>
          </p:spPr>
          <p:txBody>
            <a:bodyPr lIns="0" tIns="48924" rIns="0" bIns="48924" anchor="ctr" anchorCtr="1"/>
            <a:lstStyle/>
            <a:p>
              <a:pPr>
                <a:lnSpc>
                  <a:spcPts val="2265"/>
                </a:lnSpc>
              </a:pPr>
              <a:endParaRPr lang="en-GB" dirty="0">
                <a:ea typeface="Arial" charset="0"/>
              </a:endParaRPr>
            </a:p>
          </p:txBody>
        </p:sp>
        <p:sp>
          <p:nvSpPr>
            <p:cNvPr id="1450" name="Freeform 1274"/>
            <p:cNvSpPr>
              <a:spLocks/>
            </p:cNvSpPr>
            <p:nvPr/>
          </p:nvSpPr>
          <p:spPr bwMode="gray">
            <a:xfrm>
              <a:off x="5673762" y="3005020"/>
              <a:ext cx="1304924" cy="760413"/>
            </a:xfrm>
            <a:custGeom>
              <a:avLst/>
              <a:gdLst>
                <a:gd name="T0" fmla="*/ 2147483647 w 726"/>
                <a:gd name="T1" fmla="*/ 2147483647 h 457"/>
                <a:gd name="T2" fmla="*/ 2147483647 w 726"/>
                <a:gd name="T3" fmla="*/ 2147483647 h 457"/>
                <a:gd name="T4" fmla="*/ 2147483647 w 726"/>
                <a:gd name="T5" fmla="*/ 2147483647 h 457"/>
                <a:gd name="T6" fmla="*/ 2147483647 w 726"/>
                <a:gd name="T7" fmla="*/ 2147483647 h 457"/>
                <a:gd name="T8" fmla="*/ 2147483647 w 726"/>
                <a:gd name="T9" fmla="*/ 2147483647 h 457"/>
                <a:gd name="T10" fmla="*/ 2147483647 w 726"/>
                <a:gd name="T11" fmla="*/ 2147483647 h 457"/>
                <a:gd name="T12" fmla="*/ 2147483647 w 726"/>
                <a:gd name="T13" fmla="*/ 2147483647 h 457"/>
                <a:gd name="T14" fmla="*/ 2147483647 w 726"/>
                <a:gd name="T15" fmla="*/ 2147483647 h 457"/>
                <a:gd name="T16" fmla="*/ 2147483647 w 726"/>
                <a:gd name="T17" fmla="*/ 2147483647 h 457"/>
                <a:gd name="T18" fmla="*/ 2147483647 w 726"/>
                <a:gd name="T19" fmla="*/ 2147483647 h 457"/>
                <a:gd name="T20" fmla="*/ 2147483647 w 726"/>
                <a:gd name="T21" fmla="*/ 2147483647 h 457"/>
                <a:gd name="T22" fmla="*/ 2147483647 w 726"/>
                <a:gd name="T23" fmla="*/ 2147483647 h 457"/>
                <a:gd name="T24" fmla="*/ 2147483647 w 726"/>
                <a:gd name="T25" fmla="*/ 2147483647 h 457"/>
                <a:gd name="T26" fmla="*/ 2147483647 w 726"/>
                <a:gd name="T27" fmla="*/ 2147483647 h 457"/>
                <a:gd name="T28" fmla="*/ 2147483647 w 726"/>
                <a:gd name="T29" fmla="*/ 2147483647 h 457"/>
                <a:gd name="T30" fmla="*/ 2147483647 w 726"/>
                <a:gd name="T31" fmla="*/ 2147483647 h 457"/>
                <a:gd name="T32" fmla="*/ 2147483647 w 726"/>
                <a:gd name="T33" fmla="*/ 2147483647 h 457"/>
                <a:gd name="T34" fmla="*/ 2147483647 w 726"/>
                <a:gd name="T35" fmla="*/ 2147483647 h 457"/>
                <a:gd name="T36" fmla="*/ 2147483647 w 726"/>
                <a:gd name="T37" fmla="*/ 2147483647 h 457"/>
                <a:gd name="T38" fmla="*/ 2147483647 w 726"/>
                <a:gd name="T39" fmla="*/ 2147483647 h 457"/>
                <a:gd name="T40" fmla="*/ 2147483647 w 726"/>
                <a:gd name="T41" fmla="*/ 2147483647 h 457"/>
                <a:gd name="T42" fmla="*/ 2147483647 w 726"/>
                <a:gd name="T43" fmla="*/ 2147483647 h 457"/>
                <a:gd name="T44" fmla="*/ 2147483647 w 726"/>
                <a:gd name="T45" fmla="*/ 2147483647 h 457"/>
                <a:gd name="T46" fmla="*/ 2147483647 w 726"/>
                <a:gd name="T47" fmla="*/ 2147483647 h 457"/>
                <a:gd name="T48" fmla="*/ 2147483647 w 726"/>
                <a:gd name="T49" fmla="*/ 2147483647 h 457"/>
                <a:gd name="T50" fmla="*/ 2147483647 w 726"/>
                <a:gd name="T51" fmla="*/ 2147483647 h 457"/>
                <a:gd name="T52" fmla="*/ 2147483647 w 726"/>
                <a:gd name="T53" fmla="*/ 2147483647 h 457"/>
                <a:gd name="T54" fmla="*/ 2147483647 w 726"/>
                <a:gd name="T55" fmla="*/ 2147483647 h 457"/>
                <a:gd name="T56" fmla="*/ 2147483647 w 726"/>
                <a:gd name="T57" fmla="*/ 2147483647 h 457"/>
                <a:gd name="T58" fmla="*/ 2147483647 w 726"/>
                <a:gd name="T59" fmla="*/ 2147483647 h 457"/>
                <a:gd name="T60" fmla="*/ 2147483647 w 726"/>
                <a:gd name="T61" fmla="*/ 2147483647 h 457"/>
                <a:gd name="T62" fmla="*/ 2147483647 w 726"/>
                <a:gd name="T63" fmla="*/ 2147483647 h 457"/>
                <a:gd name="T64" fmla="*/ 2147483647 w 726"/>
                <a:gd name="T65" fmla="*/ 2147483647 h 457"/>
                <a:gd name="T66" fmla="*/ 2147483647 w 726"/>
                <a:gd name="T67" fmla="*/ 2147483647 h 457"/>
                <a:gd name="T68" fmla="*/ 2147483647 w 726"/>
                <a:gd name="T69" fmla="*/ 2147483647 h 457"/>
                <a:gd name="T70" fmla="*/ 2147483647 w 726"/>
                <a:gd name="T71" fmla="*/ 2147483647 h 457"/>
                <a:gd name="T72" fmla="*/ 2147483647 w 726"/>
                <a:gd name="T73" fmla="*/ 2147483647 h 457"/>
                <a:gd name="T74" fmla="*/ 2147483647 w 726"/>
                <a:gd name="T75" fmla="*/ 2147483647 h 457"/>
                <a:gd name="T76" fmla="*/ 2147483647 w 726"/>
                <a:gd name="T77" fmla="*/ 2147483647 h 457"/>
                <a:gd name="T78" fmla="*/ 2147483647 w 726"/>
                <a:gd name="T79" fmla="*/ 2147483647 h 457"/>
                <a:gd name="T80" fmla="*/ 2147483647 w 726"/>
                <a:gd name="T81" fmla="*/ 2147483647 h 457"/>
                <a:gd name="T82" fmla="*/ 2147483647 w 726"/>
                <a:gd name="T83" fmla="*/ 2147483647 h 457"/>
                <a:gd name="T84" fmla="*/ 2147483647 w 726"/>
                <a:gd name="T85" fmla="*/ 2147483647 h 457"/>
                <a:gd name="T86" fmla="*/ 2147483647 w 726"/>
                <a:gd name="T87" fmla="*/ 2147483647 h 457"/>
                <a:gd name="T88" fmla="*/ 2147483647 w 726"/>
                <a:gd name="T89" fmla="*/ 2147483647 h 457"/>
                <a:gd name="T90" fmla="*/ 2147483647 w 726"/>
                <a:gd name="T91" fmla="*/ 2147483647 h 457"/>
                <a:gd name="T92" fmla="*/ 2147483647 w 726"/>
                <a:gd name="T93" fmla="*/ 2147483647 h 457"/>
                <a:gd name="T94" fmla="*/ 2147483647 w 726"/>
                <a:gd name="T95" fmla="*/ 2147483647 h 457"/>
                <a:gd name="T96" fmla="*/ 2147483647 w 726"/>
                <a:gd name="T97" fmla="*/ 2147483647 h 457"/>
                <a:gd name="T98" fmla="*/ 2147483647 w 726"/>
                <a:gd name="T99" fmla="*/ 2147483647 h 457"/>
                <a:gd name="T100" fmla="*/ 2147483647 w 726"/>
                <a:gd name="T101" fmla="*/ 2147483647 h 457"/>
                <a:gd name="T102" fmla="*/ 2147483647 w 726"/>
                <a:gd name="T103" fmla="*/ 2147483647 h 457"/>
                <a:gd name="T104" fmla="*/ 2147483647 w 726"/>
                <a:gd name="T105" fmla="*/ 2147483647 h 457"/>
                <a:gd name="T106" fmla="*/ 2147483647 w 726"/>
                <a:gd name="T107" fmla="*/ 2147483647 h 45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726"/>
                <a:gd name="T163" fmla="*/ 0 h 457"/>
                <a:gd name="T164" fmla="*/ 726 w 726"/>
                <a:gd name="T165" fmla="*/ 457 h 45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726" h="457">
                  <a:moveTo>
                    <a:pt x="725" y="82"/>
                  </a:moveTo>
                  <a:cubicBezTo>
                    <a:pt x="712" y="84"/>
                    <a:pt x="712" y="84"/>
                    <a:pt x="712" y="84"/>
                  </a:cubicBezTo>
                  <a:cubicBezTo>
                    <a:pt x="703" y="85"/>
                    <a:pt x="703" y="85"/>
                    <a:pt x="703" y="85"/>
                  </a:cubicBezTo>
                  <a:cubicBezTo>
                    <a:pt x="698" y="91"/>
                    <a:pt x="698" y="91"/>
                    <a:pt x="698" y="91"/>
                  </a:cubicBezTo>
                  <a:cubicBezTo>
                    <a:pt x="681" y="90"/>
                    <a:pt x="681" y="90"/>
                    <a:pt x="681" y="90"/>
                  </a:cubicBezTo>
                  <a:cubicBezTo>
                    <a:pt x="678" y="75"/>
                    <a:pt x="678" y="75"/>
                    <a:pt x="678" y="75"/>
                  </a:cubicBezTo>
                  <a:cubicBezTo>
                    <a:pt x="674" y="74"/>
                    <a:pt x="674" y="74"/>
                    <a:pt x="674" y="74"/>
                  </a:cubicBezTo>
                  <a:cubicBezTo>
                    <a:pt x="663" y="68"/>
                    <a:pt x="663" y="68"/>
                    <a:pt x="663" y="68"/>
                  </a:cubicBezTo>
                  <a:cubicBezTo>
                    <a:pt x="656" y="64"/>
                    <a:pt x="656" y="64"/>
                    <a:pt x="656" y="64"/>
                  </a:cubicBezTo>
                  <a:cubicBezTo>
                    <a:pt x="644" y="62"/>
                    <a:pt x="644" y="62"/>
                    <a:pt x="644" y="62"/>
                  </a:cubicBezTo>
                  <a:cubicBezTo>
                    <a:pt x="639" y="51"/>
                    <a:pt x="639" y="51"/>
                    <a:pt x="639" y="51"/>
                  </a:cubicBezTo>
                  <a:cubicBezTo>
                    <a:pt x="634" y="39"/>
                    <a:pt x="634" y="39"/>
                    <a:pt x="634" y="39"/>
                  </a:cubicBezTo>
                  <a:cubicBezTo>
                    <a:pt x="628" y="24"/>
                    <a:pt x="628" y="24"/>
                    <a:pt x="628" y="24"/>
                  </a:cubicBezTo>
                  <a:cubicBezTo>
                    <a:pt x="619" y="10"/>
                    <a:pt x="619" y="10"/>
                    <a:pt x="619" y="10"/>
                  </a:cubicBezTo>
                  <a:cubicBezTo>
                    <a:pt x="608" y="5"/>
                    <a:pt x="608" y="5"/>
                    <a:pt x="608" y="5"/>
                  </a:cubicBezTo>
                  <a:cubicBezTo>
                    <a:pt x="596" y="0"/>
                    <a:pt x="596" y="0"/>
                    <a:pt x="596" y="0"/>
                  </a:cubicBezTo>
                  <a:cubicBezTo>
                    <a:pt x="583" y="1"/>
                    <a:pt x="583" y="1"/>
                    <a:pt x="583" y="1"/>
                  </a:cubicBezTo>
                  <a:cubicBezTo>
                    <a:pt x="564" y="3"/>
                    <a:pt x="564" y="3"/>
                    <a:pt x="564" y="3"/>
                  </a:cubicBezTo>
                  <a:cubicBezTo>
                    <a:pt x="553" y="7"/>
                    <a:pt x="553" y="7"/>
                    <a:pt x="553" y="7"/>
                  </a:cubicBezTo>
                  <a:cubicBezTo>
                    <a:pt x="552" y="14"/>
                    <a:pt x="552" y="14"/>
                    <a:pt x="552" y="14"/>
                  </a:cubicBezTo>
                  <a:cubicBezTo>
                    <a:pt x="560" y="16"/>
                    <a:pt x="560" y="16"/>
                    <a:pt x="560" y="16"/>
                  </a:cubicBezTo>
                  <a:cubicBezTo>
                    <a:pt x="560" y="26"/>
                    <a:pt x="560" y="26"/>
                    <a:pt x="560" y="26"/>
                  </a:cubicBezTo>
                  <a:cubicBezTo>
                    <a:pt x="552" y="30"/>
                    <a:pt x="552" y="30"/>
                    <a:pt x="552" y="30"/>
                  </a:cubicBezTo>
                  <a:cubicBezTo>
                    <a:pt x="545" y="43"/>
                    <a:pt x="545" y="43"/>
                    <a:pt x="545" y="43"/>
                  </a:cubicBezTo>
                  <a:cubicBezTo>
                    <a:pt x="543" y="55"/>
                    <a:pt x="543" y="55"/>
                    <a:pt x="543" y="55"/>
                  </a:cubicBezTo>
                  <a:cubicBezTo>
                    <a:pt x="533" y="56"/>
                    <a:pt x="533" y="56"/>
                    <a:pt x="533" y="56"/>
                  </a:cubicBezTo>
                  <a:cubicBezTo>
                    <a:pt x="526" y="64"/>
                    <a:pt x="526" y="64"/>
                    <a:pt x="526" y="64"/>
                  </a:cubicBezTo>
                  <a:cubicBezTo>
                    <a:pt x="513" y="57"/>
                    <a:pt x="513" y="57"/>
                    <a:pt x="513" y="57"/>
                  </a:cubicBezTo>
                  <a:cubicBezTo>
                    <a:pt x="508" y="63"/>
                    <a:pt x="508" y="63"/>
                    <a:pt x="508" y="63"/>
                  </a:cubicBezTo>
                  <a:cubicBezTo>
                    <a:pt x="502" y="77"/>
                    <a:pt x="502" y="77"/>
                    <a:pt x="502" y="77"/>
                  </a:cubicBezTo>
                  <a:cubicBezTo>
                    <a:pt x="499" y="86"/>
                    <a:pt x="499" y="86"/>
                    <a:pt x="499" y="86"/>
                  </a:cubicBezTo>
                  <a:cubicBezTo>
                    <a:pt x="520" y="89"/>
                    <a:pt x="520" y="89"/>
                    <a:pt x="520" y="89"/>
                  </a:cubicBezTo>
                  <a:cubicBezTo>
                    <a:pt x="526" y="84"/>
                    <a:pt x="526" y="84"/>
                    <a:pt x="526" y="84"/>
                  </a:cubicBezTo>
                  <a:cubicBezTo>
                    <a:pt x="533" y="86"/>
                    <a:pt x="533" y="86"/>
                    <a:pt x="533" y="86"/>
                  </a:cubicBezTo>
                  <a:cubicBezTo>
                    <a:pt x="548" y="100"/>
                    <a:pt x="548" y="100"/>
                    <a:pt x="548" y="100"/>
                  </a:cubicBezTo>
                  <a:cubicBezTo>
                    <a:pt x="550" y="108"/>
                    <a:pt x="550" y="108"/>
                    <a:pt x="550" y="108"/>
                  </a:cubicBezTo>
                  <a:cubicBezTo>
                    <a:pt x="538" y="106"/>
                    <a:pt x="538" y="106"/>
                    <a:pt x="538" y="106"/>
                  </a:cubicBezTo>
                  <a:cubicBezTo>
                    <a:pt x="529" y="106"/>
                    <a:pt x="529" y="106"/>
                    <a:pt x="529" y="106"/>
                  </a:cubicBezTo>
                  <a:cubicBezTo>
                    <a:pt x="514" y="112"/>
                    <a:pt x="514" y="112"/>
                    <a:pt x="514" y="112"/>
                  </a:cubicBezTo>
                  <a:cubicBezTo>
                    <a:pt x="500" y="122"/>
                    <a:pt x="500" y="122"/>
                    <a:pt x="500" y="122"/>
                  </a:cubicBezTo>
                  <a:cubicBezTo>
                    <a:pt x="489" y="123"/>
                    <a:pt x="489" y="123"/>
                    <a:pt x="489" y="123"/>
                  </a:cubicBezTo>
                  <a:cubicBezTo>
                    <a:pt x="478" y="133"/>
                    <a:pt x="478" y="133"/>
                    <a:pt x="478" y="133"/>
                  </a:cubicBezTo>
                  <a:cubicBezTo>
                    <a:pt x="464" y="131"/>
                    <a:pt x="464" y="131"/>
                    <a:pt x="464" y="131"/>
                  </a:cubicBezTo>
                  <a:cubicBezTo>
                    <a:pt x="454" y="132"/>
                    <a:pt x="454" y="132"/>
                    <a:pt x="454" y="132"/>
                  </a:cubicBezTo>
                  <a:cubicBezTo>
                    <a:pt x="450" y="141"/>
                    <a:pt x="450" y="141"/>
                    <a:pt x="450" y="141"/>
                  </a:cubicBezTo>
                  <a:cubicBezTo>
                    <a:pt x="454" y="150"/>
                    <a:pt x="454" y="150"/>
                    <a:pt x="454" y="150"/>
                  </a:cubicBezTo>
                  <a:cubicBezTo>
                    <a:pt x="441" y="158"/>
                    <a:pt x="441" y="158"/>
                    <a:pt x="441" y="158"/>
                  </a:cubicBezTo>
                  <a:cubicBezTo>
                    <a:pt x="441" y="161"/>
                    <a:pt x="441" y="161"/>
                    <a:pt x="441" y="161"/>
                  </a:cubicBezTo>
                  <a:cubicBezTo>
                    <a:pt x="427" y="169"/>
                    <a:pt x="427" y="169"/>
                    <a:pt x="427" y="169"/>
                  </a:cubicBezTo>
                  <a:cubicBezTo>
                    <a:pt x="394" y="170"/>
                    <a:pt x="394" y="170"/>
                    <a:pt x="394" y="170"/>
                  </a:cubicBezTo>
                  <a:cubicBezTo>
                    <a:pt x="378" y="179"/>
                    <a:pt x="378" y="179"/>
                    <a:pt x="378" y="179"/>
                  </a:cubicBezTo>
                  <a:cubicBezTo>
                    <a:pt x="351" y="176"/>
                    <a:pt x="351" y="176"/>
                    <a:pt x="351" y="176"/>
                  </a:cubicBezTo>
                  <a:cubicBezTo>
                    <a:pt x="333" y="167"/>
                    <a:pt x="333" y="167"/>
                    <a:pt x="333" y="167"/>
                  </a:cubicBezTo>
                  <a:cubicBezTo>
                    <a:pt x="312" y="166"/>
                    <a:pt x="312" y="166"/>
                    <a:pt x="312" y="166"/>
                  </a:cubicBezTo>
                  <a:cubicBezTo>
                    <a:pt x="272" y="165"/>
                    <a:pt x="272" y="165"/>
                    <a:pt x="272" y="165"/>
                  </a:cubicBezTo>
                  <a:cubicBezTo>
                    <a:pt x="268" y="159"/>
                    <a:pt x="268" y="159"/>
                    <a:pt x="268" y="159"/>
                  </a:cubicBezTo>
                  <a:cubicBezTo>
                    <a:pt x="262" y="148"/>
                    <a:pt x="262" y="148"/>
                    <a:pt x="262" y="148"/>
                  </a:cubicBezTo>
                  <a:cubicBezTo>
                    <a:pt x="247" y="139"/>
                    <a:pt x="247" y="139"/>
                    <a:pt x="247" y="139"/>
                  </a:cubicBezTo>
                  <a:cubicBezTo>
                    <a:pt x="238" y="132"/>
                    <a:pt x="238" y="132"/>
                    <a:pt x="238" y="132"/>
                  </a:cubicBezTo>
                  <a:cubicBezTo>
                    <a:pt x="214" y="130"/>
                    <a:pt x="214" y="130"/>
                    <a:pt x="214" y="130"/>
                  </a:cubicBezTo>
                  <a:cubicBezTo>
                    <a:pt x="208" y="128"/>
                    <a:pt x="208" y="128"/>
                    <a:pt x="208" y="128"/>
                  </a:cubicBezTo>
                  <a:cubicBezTo>
                    <a:pt x="205" y="119"/>
                    <a:pt x="205" y="119"/>
                    <a:pt x="205" y="119"/>
                  </a:cubicBezTo>
                  <a:cubicBezTo>
                    <a:pt x="208" y="112"/>
                    <a:pt x="208" y="112"/>
                    <a:pt x="208" y="112"/>
                  </a:cubicBezTo>
                  <a:cubicBezTo>
                    <a:pt x="208" y="106"/>
                    <a:pt x="208" y="106"/>
                    <a:pt x="208" y="106"/>
                  </a:cubicBezTo>
                  <a:cubicBezTo>
                    <a:pt x="203" y="97"/>
                    <a:pt x="203" y="97"/>
                    <a:pt x="203" y="97"/>
                  </a:cubicBezTo>
                  <a:cubicBezTo>
                    <a:pt x="193" y="87"/>
                    <a:pt x="193" y="87"/>
                    <a:pt x="193" y="87"/>
                  </a:cubicBezTo>
                  <a:cubicBezTo>
                    <a:pt x="181" y="85"/>
                    <a:pt x="181" y="85"/>
                    <a:pt x="181" y="85"/>
                  </a:cubicBezTo>
                  <a:cubicBezTo>
                    <a:pt x="173" y="78"/>
                    <a:pt x="173" y="78"/>
                    <a:pt x="173" y="78"/>
                  </a:cubicBezTo>
                  <a:cubicBezTo>
                    <a:pt x="170" y="70"/>
                    <a:pt x="170" y="70"/>
                    <a:pt x="170" y="70"/>
                  </a:cubicBezTo>
                  <a:cubicBezTo>
                    <a:pt x="158" y="70"/>
                    <a:pt x="158" y="70"/>
                    <a:pt x="158" y="70"/>
                  </a:cubicBezTo>
                  <a:cubicBezTo>
                    <a:pt x="156" y="78"/>
                    <a:pt x="156" y="78"/>
                    <a:pt x="156" y="78"/>
                  </a:cubicBezTo>
                  <a:cubicBezTo>
                    <a:pt x="147" y="78"/>
                    <a:pt x="147" y="78"/>
                    <a:pt x="147" y="78"/>
                  </a:cubicBezTo>
                  <a:cubicBezTo>
                    <a:pt x="144" y="88"/>
                    <a:pt x="144" y="88"/>
                    <a:pt x="144" y="88"/>
                  </a:cubicBezTo>
                  <a:cubicBezTo>
                    <a:pt x="144" y="98"/>
                    <a:pt x="144" y="98"/>
                    <a:pt x="144" y="98"/>
                  </a:cubicBezTo>
                  <a:cubicBezTo>
                    <a:pt x="138" y="100"/>
                    <a:pt x="138" y="100"/>
                    <a:pt x="138" y="100"/>
                  </a:cubicBezTo>
                  <a:cubicBezTo>
                    <a:pt x="127" y="101"/>
                    <a:pt x="127" y="101"/>
                    <a:pt x="127" y="101"/>
                  </a:cubicBezTo>
                  <a:cubicBezTo>
                    <a:pt x="114" y="99"/>
                    <a:pt x="114" y="99"/>
                    <a:pt x="114" y="99"/>
                  </a:cubicBezTo>
                  <a:cubicBezTo>
                    <a:pt x="106" y="117"/>
                    <a:pt x="106" y="117"/>
                    <a:pt x="106" y="117"/>
                  </a:cubicBezTo>
                  <a:cubicBezTo>
                    <a:pt x="103" y="128"/>
                    <a:pt x="103" y="128"/>
                    <a:pt x="103" y="128"/>
                  </a:cubicBezTo>
                  <a:cubicBezTo>
                    <a:pt x="90" y="128"/>
                    <a:pt x="90" y="128"/>
                    <a:pt x="90" y="128"/>
                  </a:cubicBezTo>
                  <a:cubicBezTo>
                    <a:pt x="80" y="132"/>
                    <a:pt x="80" y="132"/>
                    <a:pt x="80" y="132"/>
                  </a:cubicBezTo>
                  <a:cubicBezTo>
                    <a:pt x="82" y="145"/>
                    <a:pt x="82" y="145"/>
                    <a:pt x="82" y="145"/>
                  </a:cubicBezTo>
                  <a:cubicBezTo>
                    <a:pt x="86" y="157"/>
                    <a:pt x="86" y="157"/>
                    <a:pt x="86" y="157"/>
                  </a:cubicBezTo>
                  <a:cubicBezTo>
                    <a:pt x="80" y="163"/>
                    <a:pt x="80" y="163"/>
                    <a:pt x="80" y="163"/>
                  </a:cubicBezTo>
                  <a:cubicBezTo>
                    <a:pt x="80" y="170"/>
                    <a:pt x="80" y="170"/>
                    <a:pt x="80" y="170"/>
                  </a:cubicBezTo>
                  <a:cubicBezTo>
                    <a:pt x="76" y="174"/>
                    <a:pt x="76" y="174"/>
                    <a:pt x="76" y="174"/>
                  </a:cubicBezTo>
                  <a:cubicBezTo>
                    <a:pt x="56" y="183"/>
                    <a:pt x="56" y="183"/>
                    <a:pt x="56" y="183"/>
                  </a:cubicBezTo>
                  <a:cubicBezTo>
                    <a:pt x="53" y="189"/>
                    <a:pt x="53" y="189"/>
                    <a:pt x="53" y="189"/>
                  </a:cubicBezTo>
                  <a:cubicBezTo>
                    <a:pt x="39" y="189"/>
                    <a:pt x="39" y="189"/>
                    <a:pt x="39" y="189"/>
                  </a:cubicBezTo>
                  <a:cubicBezTo>
                    <a:pt x="35" y="196"/>
                    <a:pt x="35" y="196"/>
                    <a:pt x="35" y="196"/>
                  </a:cubicBezTo>
                  <a:cubicBezTo>
                    <a:pt x="24" y="199"/>
                    <a:pt x="24" y="199"/>
                    <a:pt x="24" y="199"/>
                  </a:cubicBezTo>
                  <a:cubicBezTo>
                    <a:pt x="24" y="194"/>
                    <a:pt x="24" y="194"/>
                    <a:pt x="24" y="194"/>
                  </a:cubicBezTo>
                  <a:cubicBezTo>
                    <a:pt x="13" y="194"/>
                    <a:pt x="13" y="194"/>
                    <a:pt x="13" y="194"/>
                  </a:cubicBezTo>
                  <a:cubicBezTo>
                    <a:pt x="12" y="200"/>
                    <a:pt x="12" y="200"/>
                    <a:pt x="12" y="200"/>
                  </a:cubicBezTo>
                  <a:cubicBezTo>
                    <a:pt x="2" y="205"/>
                    <a:pt x="2" y="205"/>
                    <a:pt x="2" y="205"/>
                  </a:cubicBezTo>
                  <a:cubicBezTo>
                    <a:pt x="2" y="212"/>
                    <a:pt x="2" y="212"/>
                    <a:pt x="2" y="212"/>
                  </a:cubicBezTo>
                  <a:cubicBezTo>
                    <a:pt x="0" y="216"/>
                    <a:pt x="0" y="216"/>
                    <a:pt x="0" y="216"/>
                  </a:cubicBezTo>
                  <a:cubicBezTo>
                    <a:pt x="2" y="222"/>
                    <a:pt x="2" y="222"/>
                    <a:pt x="2" y="222"/>
                  </a:cubicBezTo>
                  <a:cubicBezTo>
                    <a:pt x="6" y="225"/>
                    <a:pt x="6" y="225"/>
                    <a:pt x="6" y="225"/>
                  </a:cubicBezTo>
                  <a:cubicBezTo>
                    <a:pt x="14" y="224"/>
                    <a:pt x="14" y="224"/>
                    <a:pt x="14" y="224"/>
                  </a:cubicBezTo>
                  <a:cubicBezTo>
                    <a:pt x="14" y="238"/>
                    <a:pt x="14" y="238"/>
                    <a:pt x="14" y="238"/>
                  </a:cubicBezTo>
                  <a:cubicBezTo>
                    <a:pt x="14" y="244"/>
                    <a:pt x="14" y="244"/>
                    <a:pt x="14" y="244"/>
                  </a:cubicBezTo>
                  <a:cubicBezTo>
                    <a:pt x="15" y="244"/>
                    <a:pt x="15" y="244"/>
                    <a:pt x="15" y="244"/>
                  </a:cubicBezTo>
                  <a:cubicBezTo>
                    <a:pt x="17" y="243"/>
                    <a:pt x="17" y="243"/>
                    <a:pt x="17" y="243"/>
                  </a:cubicBezTo>
                  <a:cubicBezTo>
                    <a:pt x="17" y="243"/>
                    <a:pt x="17" y="243"/>
                    <a:pt x="17" y="243"/>
                  </a:cubicBezTo>
                  <a:cubicBezTo>
                    <a:pt x="19" y="243"/>
                    <a:pt x="19" y="243"/>
                    <a:pt x="19" y="243"/>
                  </a:cubicBezTo>
                  <a:cubicBezTo>
                    <a:pt x="20" y="244"/>
                    <a:pt x="20" y="244"/>
                    <a:pt x="20" y="244"/>
                  </a:cubicBezTo>
                  <a:cubicBezTo>
                    <a:pt x="22" y="244"/>
                    <a:pt x="22" y="244"/>
                    <a:pt x="22" y="244"/>
                  </a:cubicBezTo>
                  <a:cubicBezTo>
                    <a:pt x="24" y="245"/>
                    <a:pt x="24" y="245"/>
                    <a:pt x="24" y="245"/>
                  </a:cubicBezTo>
                  <a:cubicBezTo>
                    <a:pt x="25" y="245"/>
                    <a:pt x="25" y="245"/>
                    <a:pt x="25" y="245"/>
                  </a:cubicBezTo>
                  <a:cubicBezTo>
                    <a:pt x="27" y="248"/>
                    <a:pt x="27" y="248"/>
                    <a:pt x="27" y="248"/>
                  </a:cubicBezTo>
                  <a:cubicBezTo>
                    <a:pt x="28" y="249"/>
                    <a:pt x="28" y="249"/>
                    <a:pt x="28" y="249"/>
                  </a:cubicBezTo>
                  <a:cubicBezTo>
                    <a:pt x="31" y="251"/>
                    <a:pt x="31" y="251"/>
                    <a:pt x="31" y="251"/>
                  </a:cubicBezTo>
                  <a:cubicBezTo>
                    <a:pt x="33" y="251"/>
                    <a:pt x="33" y="251"/>
                    <a:pt x="33" y="251"/>
                  </a:cubicBezTo>
                  <a:cubicBezTo>
                    <a:pt x="34" y="252"/>
                    <a:pt x="34" y="252"/>
                    <a:pt x="34" y="252"/>
                  </a:cubicBezTo>
                  <a:cubicBezTo>
                    <a:pt x="34" y="253"/>
                    <a:pt x="34" y="253"/>
                    <a:pt x="34" y="253"/>
                  </a:cubicBezTo>
                  <a:cubicBezTo>
                    <a:pt x="35" y="253"/>
                    <a:pt x="35" y="253"/>
                    <a:pt x="35" y="253"/>
                  </a:cubicBezTo>
                  <a:cubicBezTo>
                    <a:pt x="37" y="255"/>
                    <a:pt x="37" y="255"/>
                    <a:pt x="37" y="255"/>
                  </a:cubicBezTo>
                  <a:cubicBezTo>
                    <a:pt x="39" y="256"/>
                    <a:pt x="39" y="256"/>
                    <a:pt x="39" y="256"/>
                  </a:cubicBezTo>
                  <a:cubicBezTo>
                    <a:pt x="40" y="257"/>
                    <a:pt x="40" y="257"/>
                    <a:pt x="40" y="257"/>
                  </a:cubicBezTo>
                  <a:cubicBezTo>
                    <a:pt x="41" y="259"/>
                    <a:pt x="41" y="259"/>
                    <a:pt x="41" y="259"/>
                  </a:cubicBezTo>
                  <a:cubicBezTo>
                    <a:pt x="42" y="260"/>
                    <a:pt x="42" y="260"/>
                    <a:pt x="42" y="260"/>
                  </a:cubicBezTo>
                  <a:cubicBezTo>
                    <a:pt x="44" y="260"/>
                    <a:pt x="44" y="260"/>
                    <a:pt x="44" y="260"/>
                  </a:cubicBezTo>
                  <a:cubicBezTo>
                    <a:pt x="46" y="262"/>
                    <a:pt x="46" y="262"/>
                    <a:pt x="46" y="262"/>
                  </a:cubicBezTo>
                  <a:cubicBezTo>
                    <a:pt x="46" y="262"/>
                    <a:pt x="46" y="262"/>
                    <a:pt x="46" y="262"/>
                  </a:cubicBezTo>
                  <a:cubicBezTo>
                    <a:pt x="49" y="263"/>
                    <a:pt x="49" y="263"/>
                    <a:pt x="49" y="263"/>
                  </a:cubicBezTo>
                  <a:cubicBezTo>
                    <a:pt x="52" y="264"/>
                    <a:pt x="52" y="264"/>
                    <a:pt x="52" y="264"/>
                  </a:cubicBezTo>
                  <a:cubicBezTo>
                    <a:pt x="52" y="263"/>
                    <a:pt x="52" y="263"/>
                    <a:pt x="52" y="263"/>
                  </a:cubicBezTo>
                  <a:cubicBezTo>
                    <a:pt x="57" y="261"/>
                    <a:pt x="57" y="261"/>
                    <a:pt x="57" y="261"/>
                  </a:cubicBezTo>
                  <a:cubicBezTo>
                    <a:pt x="67" y="258"/>
                    <a:pt x="67" y="258"/>
                    <a:pt x="67" y="258"/>
                  </a:cubicBezTo>
                  <a:cubicBezTo>
                    <a:pt x="68" y="258"/>
                    <a:pt x="68" y="258"/>
                    <a:pt x="68" y="258"/>
                  </a:cubicBezTo>
                  <a:cubicBezTo>
                    <a:pt x="69" y="258"/>
                    <a:pt x="69" y="258"/>
                    <a:pt x="69" y="258"/>
                  </a:cubicBezTo>
                  <a:cubicBezTo>
                    <a:pt x="70" y="259"/>
                    <a:pt x="70" y="259"/>
                    <a:pt x="70" y="259"/>
                  </a:cubicBezTo>
                  <a:cubicBezTo>
                    <a:pt x="72" y="259"/>
                    <a:pt x="72" y="259"/>
                    <a:pt x="72" y="259"/>
                  </a:cubicBezTo>
                  <a:cubicBezTo>
                    <a:pt x="73" y="261"/>
                    <a:pt x="73" y="261"/>
                    <a:pt x="73" y="261"/>
                  </a:cubicBezTo>
                  <a:cubicBezTo>
                    <a:pt x="74" y="262"/>
                    <a:pt x="74" y="262"/>
                    <a:pt x="74" y="262"/>
                  </a:cubicBezTo>
                  <a:cubicBezTo>
                    <a:pt x="78" y="265"/>
                    <a:pt x="78" y="265"/>
                    <a:pt x="78" y="265"/>
                  </a:cubicBezTo>
                  <a:cubicBezTo>
                    <a:pt x="78" y="265"/>
                    <a:pt x="78" y="265"/>
                    <a:pt x="78" y="265"/>
                  </a:cubicBezTo>
                  <a:cubicBezTo>
                    <a:pt x="78" y="265"/>
                    <a:pt x="78" y="265"/>
                    <a:pt x="78" y="265"/>
                  </a:cubicBezTo>
                  <a:cubicBezTo>
                    <a:pt x="80" y="266"/>
                    <a:pt x="80" y="266"/>
                    <a:pt x="80" y="266"/>
                  </a:cubicBezTo>
                  <a:cubicBezTo>
                    <a:pt x="80" y="272"/>
                    <a:pt x="80" y="272"/>
                    <a:pt x="80" y="272"/>
                  </a:cubicBezTo>
                  <a:cubicBezTo>
                    <a:pt x="76" y="276"/>
                    <a:pt x="76" y="276"/>
                    <a:pt x="76" y="276"/>
                  </a:cubicBezTo>
                  <a:cubicBezTo>
                    <a:pt x="73" y="278"/>
                    <a:pt x="73" y="278"/>
                    <a:pt x="73" y="278"/>
                  </a:cubicBezTo>
                  <a:cubicBezTo>
                    <a:pt x="73" y="279"/>
                    <a:pt x="73" y="279"/>
                    <a:pt x="73" y="279"/>
                  </a:cubicBezTo>
                  <a:cubicBezTo>
                    <a:pt x="72" y="279"/>
                    <a:pt x="72" y="279"/>
                    <a:pt x="72" y="279"/>
                  </a:cubicBezTo>
                  <a:cubicBezTo>
                    <a:pt x="71" y="280"/>
                    <a:pt x="71" y="280"/>
                    <a:pt x="71" y="280"/>
                  </a:cubicBezTo>
                  <a:cubicBezTo>
                    <a:pt x="71" y="280"/>
                    <a:pt x="71" y="280"/>
                    <a:pt x="71" y="280"/>
                  </a:cubicBezTo>
                  <a:cubicBezTo>
                    <a:pt x="70" y="282"/>
                    <a:pt x="70" y="282"/>
                    <a:pt x="70" y="282"/>
                  </a:cubicBezTo>
                  <a:cubicBezTo>
                    <a:pt x="70" y="283"/>
                    <a:pt x="70" y="283"/>
                    <a:pt x="70" y="283"/>
                  </a:cubicBezTo>
                  <a:cubicBezTo>
                    <a:pt x="69" y="284"/>
                    <a:pt x="69" y="284"/>
                    <a:pt x="69" y="284"/>
                  </a:cubicBezTo>
                  <a:cubicBezTo>
                    <a:pt x="68" y="284"/>
                    <a:pt x="68" y="284"/>
                    <a:pt x="68" y="284"/>
                  </a:cubicBezTo>
                  <a:cubicBezTo>
                    <a:pt x="68" y="284"/>
                    <a:pt x="68" y="284"/>
                    <a:pt x="68" y="284"/>
                  </a:cubicBezTo>
                  <a:cubicBezTo>
                    <a:pt x="66" y="285"/>
                    <a:pt x="66" y="285"/>
                    <a:pt x="66" y="285"/>
                  </a:cubicBezTo>
                  <a:cubicBezTo>
                    <a:pt x="66" y="286"/>
                    <a:pt x="66" y="286"/>
                    <a:pt x="66" y="286"/>
                  </a:cubicBezTo>
                  <a:cubicBezTo>
                    <a:pt x="63" y="285"/>
                    <a:pt x="63" y="285"/>
                    <a:pt x="63" y="285"/>
                  </a:cubicBezTo>
                  <a:cubicBezTo>
                    <a:pt x="63" y="288"/>
                    <a:pt x="63" y="288"/>
                    <a:pt x="63" y="288"/>
                  </a:cubicBezTo>
                  <a:cubicBezTo>
                    <a:pt x="64" y="289"/>
                    <a:pt x="64" y="289"/>
                    <a:pt x="64" y="289"/>
                  </a:cubicBezTo>
                  <a:cubicBezTo>
                    <a:pt x="65" y="289"/>
                    <a:pt x="65" y="289"/>
                    <a:pt x="65" y="289"/>
                  </a:cubicBezTo>
                  <a:cubicBezTo>
                    <a:pt x="65" y="289"/>
                    <a:pt x="65" y="289"/>
                    <a:pt x="65" y="289"/>
                  </a:cubicBezTo>
                  <a:cubicBezTo>
                    <a:pt x="65" y="290"/>
                    <a:pt x="65" y="290"/>
                    <a:pt x="65" y="290"/>
                  </a:cubicBezTo>
                  <a:cubicBezTo>
                    <a:pt x="65" y="290"/>
                    <a:pt x="65" y="290"/>
                    <a:pt x="65" y="290"/>
                  </a:cubicBezTo>
                  <a:cubicBezTo>
                    <a:pt x="65" y="290"/>
                    <a:pt x="64" y="290"/>
                    <a:pt x="64" y="290"/>
                  </a:cubicBezTo>
                  <a:cubicBezTo>
                    <a:pt x="64" y="290"/>
                    <a:pt x="63" y="291"/>
                    <a:pt x="63" y="291"/>
                  </a:cubicBezTo>
                  <a:cubicBezTo>
                    <a:pt x="63" y="292"/>
                    <a:pt x="63" y="292"/>
                    <a:pt x="63" y="292"/>
                  </a:cubicBezTo>
                  <a:cubicBezTo>
                    <a:pt x="63" y="292"/>
                    <a:pt x="63" y="292"/>
                    <a:pt x="63" y="292"/>
                  </a:cubicBezTo>
                  <a:cubicBezTo>
                    <a:pt x="63" y="293"/>
                    <a:pt x="63" y="293"/>
                    <a:pt x="63" y="293"/>
                  </a:cubicBezTo>
                  <a:cubicBezTo>
                    <a:pt x="64" y="295"/>
                    <a:pt x="64" y="295"/>
                    <a:pt x="64" y="295"/>
                  </a:cubicBezTo>
                  <a:cubicBezTo>
                    <a:pt x="65" y="295"/>
                    <a:pt x="65" y="295"/>
                    <a:pt x="65" y="295"/>
                  </a:cubicBezTo>
                  <a:cubicBezTo>
                    <a:pt x="66" y="295"/>
                    <a:pt x="66" y="295"/>
                    <a:pt x="66" y="295"/>
                  </a:cubicBezTo>
                  <a:cubicBezTo>
                    <a:pt x="68" y="296"/>
                    <a:pt x="68" y="296"/>
                    <a:pt x="68" y="296"/>
                  </a:cubicBezTo>
                  <a:cubicBezTo>
                    <a:pt x="69" y="297"/>
                    <a:pt x="69" y="297"/>
                    <a:pt x="69" y="297"/>
                  </a:cubicBezTo>
                  <a:cubicBezTo>
                    <a:pt x="69" y="298"/>
                    <a:pt x="69" y="298"/>
                    <a:pt x="69" y="298"/>
                  </a:cubicBezTo>
                  <a:cubicBezTo>
                    <a:pt x="69" y="300"/>
                    <a:pt x="69" y="300"/>
                    <a:pt x="69" y="300"/>
                  </a:cubicBezTo>
                  <a:cubicBezTo>
                    <a:pt x="70" y="301"/>
                    <a:pt x="70" y="301"/>
                    <a:pt x="70" y="301"/>
                  </a:cubicBezTo>
                  <a:cubicBezTo>
                    <a:pt x="70" y="302"/>
                    <a:pt x="70" y="302"/>
                    <a:pt x="70" y="302"/>
                  </a:cubicBezTo>
                  <a:cubicBezTo>
                    <a:pt x="71" y="302"/>
                    <a:pt x="71" y="302"/>
                    <a:pt x="71" y="302"/>
                  </a:cubicBezTo>
                  <a:cubicBezTo>
                    <a:pt x="69" y="304"/>
                    <a:pt x="69" y="304"/>
                    <a:pt x="69" y="304"/>
                  </a:cubicBezTo>
                  <a:cubicBezTo>
                    <a:pt x="68" y="304"/>
                    <a:pt x="68" y="304"/>
                    <a:pt x="68" y="304"/>
                  </a:cubicBezTo>
                  <a:cubicBezTo>
                    <a:pt x="67" y="305"/>
                    <a:pt x="67" y="305"/>
                    <a:pt x="67" y="305"/>
                  </a:cubicBezTo>
                  <a:cubicBezTo>
                    <a:pt x="65" y="307"/>
                    <a:pt x="65" y="307"/>
                    <a:pt x="65" y="307"/>
                  </a:cubicBezTo>
                  <a:cubicBezTo>
                    <a:pt x="64" y="307"/>
                    <a:pt x="64" y="307"/>
                    <a:pt x="64" y="307"/>
                  </a:cubicBezTo>
                  <a:cubicBezTo>
                    <a:pt x="63" y="306"/>
                    <a:pt x="63" y="306"/>
                    <a:pt x="63" y="306"/>
                  </a:cubicBezTo>
                  <a:cubicBezTo>
                    <a:pt x="62" y="306"/>
                    <a:pt x="62" y="306"/>
                    <a:pt x="62" y="306"/>
                  </a:cubicBezTo>
                  <a:cubicBezTo>
                    <a:pt x="60" y="312"/>
                    <a:pt x="60" y="312"/>
                    <a:pt x="60" y="312"/>
                  </a:cubicBezTo>
                  <a:cubicBezTo>
                    <a:pt x="60" y="318"/>
                    <a:pt x="60" y="318"/>
                    <a:pt x="60" y="318"/>
                  </a:cubicBezTo>
                  <a:cubicBezTo>
                    <a:pt x="79" y="328"/>
                    <a:pt x="79" y="328"/>
                    <a:pt x="79" y="328"/>
                  </a:cubicBezTo>
                  <a:cubicBezTo>
                    <a:pt x="88" y="335"/>
                    <a:pt x="88" y="335"/>
                    <a:pt x="88" y="335"/>
                  </a:cubicBezTo>
                  <a:cubicBezTo>
                    <a:pt x="99" y="331"/>
                    <a:pt x="99" y="331"/>
                    <a:pt x="99" y="331"/>
                  </a:cubicBezTo>
                  <a:cubicBezTo>
                    <a:pt x="109" y="340"/>
                    <a:pt x="109" y="340"/>
                    <a:pt x="109" y="340"/>
                  </a:cubicBezTo>
                  <a:cubicBezTo>
                    <a:pt x="121" y="347"/>
                    <a:pt x="121" y="347"/>
                    <a:pt x="121" y="347"/>
                  </a:cubicBezTo>
                  <a:cubicBezTo>
                    <a:pt x="130" y="354"/>
                    <a:pt x="130" y="354"/>
                    <a:pt x="130" y="354"/>
                  </a:cubicBezTo>
                  <a:cubicBezTo>
                    <a:pt x="143" y="362"/>
                    <a:pt x="143" y="362"/>
                    <a:pt x="143" y="362"/>
                  </a:cubicBezTo>
                  <a:cubicBezTo>
                    <a:pt x="155" y="364"/>
                    <a:pt x="155" y="364"/>
                    <a:pt x="155" y="364"/>
                  </a:cubicBezTo>
                  <a:cubicBezTo>
                    <a:pt x="171" y="365"/>
                    <a:pt x="171" y="365"/>
                    <a:pt x="171" y="365"/>
                  </a:cubicBezTo>
                  <a:cubicBezTo>
                    <a:pt x="184" y="364"/>
                    <a:pt x="184" y="364"/>
                    <a:pt x="184" y="364"/>
                  </a:cubicBezTo>
                  <a:cubicBezTo>
                    <a:pt x="184" y="364"/>
                    <a:pt x="184" y="364"/>
                    <a:pt x="184" y="364"/>
                  </a:cubicBezTo>
                  <a:cubicBezTo>
                    <a:pt x="186" y="364"/>
                    <a:pt x="186" y="364"/>
                    <a:pt x="186" y="364"/>
                  </a:cubicBezTo>
                  <a:cubicBezTo>
                    <a:pt x="190" y="360"/>
                    <a:pt x="190" y="360"/>
                    <a:pt x="190" y="360"/>
                  </a:cubicBezTo>
                  <a:cubicBezTo>
                    <a:pt x="198" y="360"/>
                    <a:pt x="198" y="360"/>
                    <a:pt x="198" y="360"/>
                  </a:cubicBezTo>
                  <a:cubicBezTo>
                    <a:pt x="207" y="363"/>
                    <a:pt x="207" y="363"/>
                    <a:pt x="207" y="363"/>
                  </a:cubicBezTo>
                  <a:cubicBezTo>
                    <a:pt x="218" y="365"/>
                    <a:pt x="218" y="365"/>
                    <a:pt x="218" y="365"/>
                  </a:cubicBezTo>
                  <a:cubicBezTo>
                    <a:pt x="225" y="363"/>
                    <a:pt x="225" y="363"/>
                    <a:pt x="225" y="363"/>
                  </a:cubicBezTo>
                  <a:cubicBezTo>
                    <a:pt x="233" y="354"/>
                    <a:pt x="233" y="354"/>
                    <a:pt x="233" y="354"/>
                  </a:cubicBezTo>
                  <a:cubicBezTo>
                    <a:pt x="242" y="352"/>
                    <a:pt x="242" y="352"/>
                    <a:pt x="242" y="352"/>
                  </a:cubicBezTo>
                  <a:cubicBezTo>
                    <a:pt x="247" y="347"/>
                    <a:pt x="247" y="347"/>
                    <a:pt x="247" y="347"/>
                  </a:cubicBezTo>
                  <a:cubicBezTo>
                    <a:pt x="263" y="347"/>
                    <a:pt x="263" y="347"/>
                    <a:pt x="263" y="347"/>
                  </a:cubicBezTo>
                  <a:cubicBezTo>
                    <a:pt x="270" y="345"/>
                    <a:pt x="270" y="345"/>
                    <a:pt x="270" y="345"/>
                  </a:cubicBezTo>
                  <a:cubicBezTo>
                    <a:pt x="270" y="356"/>
                    <a:pt x="270" y="356"/>
                    <a:pt x="270" y="356"/>
                  </a:cubicBezTo>
                  <a:cubicBezTo>
                    <a:pt x="282" y="358"/>
                    <a:pt x="282" y="358"/>
                    <a:pt x="282" y="358"/>
                  </a:cubicBezTo>
                  <a:cubicBezTo>
                    <a:pt x="288" y="358"/>
                    <a:pt x="288" y="358"/>
                    <a:pt x="288" y="358"/>
                  </a:cubicBezTo>
                  <a:cubicBezTo>
                    <a:pt x="292" y="366"/>
                    <a:pt x="292" y="366"/>
                    <a:pt x="292" y="366"/>
                  </a:cubicBezTo>
                  <a:cubicBezTo>
                    <a:pt x="299" y="371"/>
                    <a:pt x="299" y="371"/>
                    <a:pt x="299" y="371"/>
                  </a:cubicBezTo>
                  <a:cubicBezTo>
                    <a:pt x="298" y="388"/>
                    <a:pt x="298" y="388"/>
                    <a:pt x="298" y="388"/>
                  </a:cubicBezTo>
                  <a:cubicBezTo>
                    <a:pt x="286" y="405"/>
                    <a:pt x="286" y="405"/>
                    <a:pt x="286" y="405"/>
                  </a:cubicBezTo>
                  <a:cubicBezTo>
                    <a:pt x="286" y="409"/>
                    <a:pt x="286" y="409"/>
                    <a:pt x="286" y="409"/>
                  </a:cubicBezTo>
                  <a:cubicBezTo>
                    <a:pt x="300" y="412"/>
                    <a:pt x="300" y="412"/>
                    <a:pt x="300" y="412"/>
                  </a:cubicBezTo>
                  <a:cubicBezTo>
                    <a:pt x="300" y="423"/>
                    <a:pt x="300" y="423"/>
                    <a:pt x="300" y="423"/>
                  </a:cubicBezTo>
                  <a:cubicBezTo>
                    <a:pt x="308" y="426"/>
                    <a:pt x="308" y="426"/>
                    <a:pt x="308" y="426"/>
                  </a:cubicBezTo>
                  <a:cubicBezTo>
                    <a:pt x="307" y="438"/>
                    <a:pt x="307" y="438"/>
                    <a:pt x="307" y="438"/>
                  </a:cubicBezTo>
                  <a:cubicBezTo>
                    <a:pt x="314" y="439"/>
                    <a:pt x="314" y="439"/>
                    <a:pt x="314" y="439"/>
                  </a:cubicBezTo>
                  <a:cubicBezTo>
                    <a:pt x="314" y="444"/>
                    <a:pt x="314" y="444"/>
                    <a:pt x="314" y="444"/>
                  </a:cubicBezTo>
                  <a:cubicBezTo>
                    <a:pt x="320" y="444"/>
                    <a:pt x="320" y="444"/>
                    <a:pt x="320" y="444"/>
                  </a:cubicBezTo>
                  <a:cubicBezTo>
                    <a:pt x="325" y="445"/>
                    <a:pt x="325" y="445"/>
                    <a:pt x="325" y="445"/>
                  </a:cubicBezTo>
                  <a:cubicBezTo>
                    <a:pt x="329" y="448"/>
                    <a:pt x="329" y="448"/>
                    <a:pt x="329" y="448"/>
                  </a:cubicBezTo>
                  <a:cubicBezTo>
                    <a:pt x="335" y="448"/>
                    <a:pt x="335" y="448"/>
                    <a:pt x="335" y="448"/>
                  </a:cubicBezTo>
                  <a:cubicBezTo>
                    <a:pt x="336" y="441"/>
                    <a:pt x="336" y="441"/>
                    <a:pt x="336" y="441"/>
                  </a:cubicBezTo>
                  <a:cubicBezTo>
                    <a:pt x="332" y="440"/>
                    <a:pt x="332" y="440"/>
                    <a:pt x="332" y="440"/>
                  </a:cubicBezTo>
                  <a:cubicBezTo>
                    <a:pt x="332" y="434"/>
                    <a:pt x="332" y="434"/>
                    <a:pt x="332" y="434"/>
                  </a:cubicBezTo>
                  <a:cubicBezTo>
                    <a:pt x="341" y="434"/>
                    <a:pt x="341" y="434"/>
                    <a:pt x="341" y="434"/>
                  </a:cubicBezTo>
                  <a:cubicBezTo>
                    <a:pt x="342" y="431"/>
                    <a:pt x="342" y="431"/>
                    <a:pt x="342" y="431"/>
                  </a:cubicBezTo>
                  <a:cubicBezTo>
                    <a:pt x="367" y="430"/>
                    <a:pt x="367" y="430"/>
                    <a:pt x="367" y="430"/>
                  </a:cubicBezTo>
                  <a:cubicBezTo>
                    <a:pt x="374" y="425"/>
                    <a:pt x="374" y="425"/>
                    <a:pt x="374" y="425"/>
                  </a:cubicBezTo>
                  <a:cubicBezTo>
                    <a:pt x="379" y="425"/>
                    <a:pt x="379" y="425"/>
                    <a:pt x="379" y="425"/>
                  </a:cubicBezTo>
                  <a:cubicBezTo>
                    <a:pt x="384" y="428"/>
                    <a:pt x="384" y="428"/>
                    <a:pt x="384" y="428"/>
                  </a:cubicBezTo>
                  <a:cubicBezTo>
                    <a:pt x="392" y="430"/>
                    <a:pt x="392" y="430"/>
                    <a:pt x="392" y="430"/>
                  </a:cubicBezTo>
                  <a:cubicBezTo>
                    <a:pt x="394" y="441"/>
                    <a:pt x="394" y="441"/>
                    <a:pt x="394" y="441"/>
                  </a:cubicBezTo>
                  <a:cubicBezTo>
                    <a:pt x="400" y="444"/>
                    <a:pt x="400" y="444"/>
                    <a:pt x="400" y="444"/>
                  </a:cubicBezTo>
                  <a:cubicBezTo>
                    <a:pt x="408" y="444"/>
                    <a:pt x="408" y="444"/>
                    <a:pt x="408" y="444"/>
                  </a:cubicBezTo>
                  <a:cubicBezTo>
                    <a:pt x="416" y="441"/>
                    <a:pt x="416" y="441"/>
                    <a:pt x="416" y="441"/>
                  </a:cubicBezTo>
                  <a:cubicBezTo>
                    <a:pt x="422" y="444"/>
                    <a:pt x="422" y="444"/>
                    <a:pt x="422" y="444"/>
                  </a:cubicBezTo>
                  <a:cubicBezTo>
                    <a:pt x="431" y="444"/>
                    <a:pt x="431" y="444"/>
                    <a:pt x="431" y="444"/>
                  </a:cubicBezTo>
                  <a:cubicBezTo>
                    <a:pt x="430" y="449"/>
                    <a:pt x="430" y="449"/>
                    <a:pt x="430" y="449"/>
                  </a:cubicBezTo>
                  <a:cubicBezTo>
                    <a:pt x="430" y="454"/>
                    <a:pt x="430" y="454"/>
                    <a:pt x="430" y="454"/>
                  </a:cubicBezTo>
                  <a:cubicBezTo>
                    <a:pt x="436" y="457"/>
                    <a:pt x="436" y="457"/>
                    <a:pt x="436" y="457"/>
                  </a:cubicBezTo>
                  <a:cubicBezTo>
                    <a:pt x="435" y="451"/>
                    <a:pt x="435" y="451"/>
                    <a:pt x="435" y="451"/>
                  </a:cubicBezTo>
                  <a:cubicBezTo>
                    <a:pt x="438" y="446"/>
                    <a:pt x="438" y="446"/>
                    <a:pt x="438" y="446"/>
                  </a:cubicBezTo>
                  <a:cubicBezTo>
                    <a:pt x="447" y="444"/>
                    <a:pt x="447" y="444"/>
                    <a:pt x="447" y="444"/>
                  </a:cubicBezTo>
                  <a:cubicBezTo>
                    <a:pt x="462" y="440"/>
                    <a:pt x="462" y="440"/>
                    <a:pt x="462" y="440"/>
                  </a:cubicBezTo>
                  <a:cubicBezTo>
                    <a:pt x="472" y="436"/>
                    <a:pt x="472" y="436"/>
                    <a:pt x="472" y="436"/>
                  </a:cubicBezTo>
                  <a:cubicBezTo>
                    <a:pt x="472" y="427"/>
                    <a:pt x="472" y="427"/>
                    <a:pt x="472" y="427"/>
                  </a:cubicBezTo>
                  <a:cubicBezTo>
                    <a:pt x="477" y="425"/>
                    <a:pt x="477" y="425"/>
                    <a:pt x="477" y="425"/>
                  </a:cubicBezTo>
                  <a:cubicBezTo>
                    <a:pt x="481" y="430"/>
                    <a:pt x="481" y="430"/>
                    <a:pt x="481" y="430"/>
                  </a:cubicBezTo>
                  <a:cubicBezTo>
                    <a:pt x="490" y="430"/>
                    <a:pt x="490" y="430"/>
                    <a:pt x="490" y="430"/>
                  </a:cubicBezTo>
                  <a:cubicBezTo>
                    <a:pt x="507" y="428"/>
                    <a:pt x="507" y="428"/>
                    <a:pt x="507" y="428"/>
                  </a:cubicBezTo>
                  <a:cubicBezTo>
                    <a:pt x="517" y="419"/>
                    <a:pt x="517" y="419"/>
                    <a:pt x="517" y="419"/>
                  </a:cubicBezTo>
                  <a:cubicBezTo>
                    <a:pt x="533" y="406"/>
                    <a:pt x="533" y="406"/>
                    <a:pt x="533" y="406"/>
                  </a:cubicBezTo>
                  <a:cubicBezTo>
                    <a:pt x="542" y="392"/>
                    <a:pt x="542" y="392"/>
                    <a:pt x="542" y="392"/>
                  </a:cubicBezTo>
                  <a:cubicBezTo>
                    <a:pt x="552" y="376"/>
                    <a:pt x="552" y="376"/>
                    <a:pt x="552" y="376"/>
                  </a:cubicBezTo>
                  <a:cubicBezTo>
                    <a:pt x="566" y="358"/>
                    <a:pt x="566" y="358"/>
                    <a:pt x="566" y="358"/>
                  </a:cubicBezTo>
                  <a:cubicBezTo>
                    <a:pt x="572" y="345"/>
                    <a:pt x="572" y="345"/>
                    <a:pt x="572" y="345"/>
                  </a:cubicBezTo>
                  <a:cubicBezTo>
                    <a:pt x="572" y="337"/>
                    <a:pt x="572" y="337"/>
                    <a:pt x="572" y="337"/>
                  </a:cubicBezTo>
                  <a:cubicBezTo>
                    <a:pt x="564" y="334"/>
                    <a:pt x="564" y="334"/>
                    <a:pt x="564" y="334"/>
                  </a:cubicBezTo>
                  <a:cubicBezTo>
                    <a:pt x="564" y="334"/>
                    <a:pt x="556" y="334"/>
                    <a:pt x="554" y="333"/>
                  </a:cubicBezTo>
                  <a:cubicBezTo>
                    <a:pt x="552" y="332"/>
                    <a:pt x="568" y="327"/>
                    <a:pt x="568" y="327"/>
                  </a:cubicBezTo>
                  <a:cubicBezTo>
                    <a:pt x="574" y="326"/>
                    <a:pt x="574" y="326"/>
                    <a:pt x="574" y="326"/>
                  </a:cubicBezTo>
                  <a:cubicBezTo>
                    <a:pt x="571" y="322"/>
                    <a:pt x="571" y="322"/>
                    <a:pt x="571" y="322"/>
                  </a:cubicBezTo>
                  <a:cubicBezTo>
                    <a:pt x="562" y="318"/>
                    <a:pt x="562" y="318"/>
                    <a:pt x="562" y="318"/>
                  </a:cubicBezTo>
                  <a:cubicBezTo>
                    <a:pt x="564" y="313"/>
                    <a:pt x="564" y="313"/>
                    <a:pt x="564" y="313"/>
                  </a:cubicBezTo>
                  <a:cubicBezTo>
                    <a:pt x="572" y="315"/>
                    <a:pt x="572" y="315"/>
                    <a:pt x="572" y="315"/>
                  </a:cubicBezTo>
                  <a:cubicBezTo>
                    <a:pt x="574" y="313"/>
                    <a:pt x="574" y="313"/>
                    <a:pt x="574" y="313"/>
                  </a:cubicBezTo>
                  <a:cubicBezTo>
                    <a:pt x="562" y="304"/>
                    <a:pt x="562" y="304"/>
                    <a:pt x="562" y="304"/>
                  </a:cubicBezTo>
                  <a:cubicBezTo>
                    <a:pt x="560" y="298"/>
                    <a:pt x="560" y="298"/>
                    <a:pt x="560" y="298"/>
                  </a:cubicBezTo>
                  <a:cubicBezTo>
                    <a:pt x="554" y="282"/>
                    <a:pt x="554" y="282"/>
                    <a:pt x="554" y="282"/>
                  </a:cubicBezTo>
                  <a:cubicBezTo>
                    <a:pt x="550" y="278"/>
                    <a:pt x="550" y="278"/>
                    <a:pt x="550" y="278"/>
                  </a:cubicBezTo>
                  <a:cubicBezTo>
                    <a:pt x="542" y="275"/>
                    <a:pt x="542" y="275"/>
                    <a:pt x="542" y="275"/>
                  </a:cubicBezTo>
                  <a:cubicBezTo>
                    <a:pt x="545" y="268"/>
                    <a:pt x="545" y="268"/>
                    <a:pt x="545" y="268"/>
                  </a:cubicBezTo>
                  <a:cubicBezTo>
                    <a:pt x="553" y="257"/>
                    <a:pt x="553" y="257"/>
                    <a:pt x="553" y="257"/>
                  </a:cubicBezTo>
                  <a:cubicBezTo>
                    <a:pt x="560" y="255"/>
                    <a:pt x="560" y="255"/>
                    <a:pt x="560" y="255"/>
                  </a:cubicBezTo>
                  <a:cubicBezTo>
                    <a:pt x="562" y="250"/>
                    <a:pt x="562" y="250"/>
                    <a:pt x="562" y="250"/>
                  </a:cubicBezTo>
                  <a:cubicBezTo>
                    <a:pt x="568" y="247"/>
                    <a:pt x="568" y="247"/>
                    <a:pt x="568" y="247"/>
                  </a:cubicBezTo>
                  <a:cubicBezTo>
                    <a:pt x="577" y="247"/>
                    <a:pt x="577" y="247"/>
                    <a:pt x="577" y="247"/>
                  </a:cubicBezTo>
                  <a:cubicBezTo>
                    <a:pt x="582" y="245"/>
                    <a:pt x="582" y="245"/>
                    <a:pt x="582" y="245"/>
                  </a:cubicBezTo>
                  <a:cubicBezTo>
                    <a:pt x="579" y="240"/>
                    <a:pt x="579" y="240"/>
                    <a:pt x="579" y="240"/>
                  </a:cubicBezTo>
                  <a:cubicBezTo>
                    <a:pt x="566" y="236"/>
                    <a:pt x="566" y="236"/>
                    <a:pt x="566" y="236"/>
                  </a:cubicBezTo>
                  <a:cubicBezTo>
                    <a:pt x="561" y="234"/>
                    <a:pt x="561" y="234"/>
                    <a:pt x="561" y="234"/>
                  </a:cubicBezTo>
                  <a:cubicBezTo>
                    <a:pt x="555" y="235"/>
                    <a:pt x="555" y="235"/>
                    <a:pt x="555" y="235"/>
                  </a:cubicBezTo>
                  <a:cubicBezTo>
                    <a:pt x="549" y="241"/>
                    <a:pt x="549" y="241"/>
                    <a:pt x="549" y="241"/>
                  </a:cubicBezTo>
                  <a:cubicBezTo>
                    <a:pt x="540" y="242"/>
                    <a:pt x="540" y="242"/>
                    <a:pt x="540" y="242"/>
                  </a:cubicBezTo>
                  <a:cubicBezTo>
                    <a:pt x="538" y="236"/>
                    <a:pt x="538" y="236"/>
                    <a:pt x="538" y="236"/>
                  </a:cubicBezTo>
                  <a:cubicBezTo>
                    <a:pt x="538" y="232"/>
                    <a:pt x="538" y="232"/>
                    <a:pt x="538" y="232"/>
                  </a:cubicBezTo>
                  <a:cubicBezTo>
                    <a:pt x="528" y="230"/>
                    <a:pt x="528" y="230"/>
                    <a:pt x="528" y="230"/>
                  </a:cubicBezTo>
                  <a:cubicBezTo>
                    <a:pt x="522" y="220"/>
                    <a:pt x="522" y="220"/>
                    <a:pt x="522" y="220"/>
                  </a:cubicBezTo>
                  <a:cubicBezTo>
                    <a:pt x="526" y="214"/>
                    <a:pt x="526" y="214"/>
                    <a:pt x="526" y="214"/>
                  </a:cubicBezTo>
                  <a:cubicBezTo>
                    <a:pt x="541" y="214"/>
                    <a:pt x="541" y="214"/>
                    <a:pt x="541" y="214"/>
                  </a:cubicBezTo>
                  <a:cubicBezTo>
                    <a:pt x="544" y="206"/>
                    <a:pt x="544" y="206"/>
                    <a:pt x="544" y="206"/>
                  </a:cubicBezTo>
                  <a:cubicBezTo>
                    <a:pt x="560" y="193"/>
                    <a:pt x="560" y="193"/>
                    <a:pt x="560" y="193"/>
                  </a:cubicBezTo>
                  <a:cubicBezTo>
                    <a:pt x="570" y="192"/>
                    <a:pt x="570" y="192"/>
                    <a:pt x="570" y="192"/>
                  </a:cubicBezTo>
                  <a:cubicBezTo>
                    <a:pt x="576" y="191"/>
                    <a:pt x="576" y="191"/>
                    <a:pt x="576" y="191"/>
                  </a:cubicBezTo>
                  <a:cubicBezTo>
                    <a:pt x="576" y="198"/>
                    <a:pt x="576" y="198"/>
                    <a:pt x="576" y="198"/>
                  </a:cubicBezTo>
                  <a:cubicBezTo>
                    <a:pt x="570" y="204"/>
                    <a:pt x="570" y="204"/>
                    <a:pt x="570" y="204"/>
                  </a:cubicBezTo>
                  <a:cubicBezTo>
                    <a:pt x="566" y="212"/>
                    <a:pt x="566" y="212"/>
                    <a:pt x="566" y="212"/>
                  </a:cubicBezTo>
                  <a:cubicBezTo>
                    <a:pt x="568" y="220"/>
                    <a:pt x="568" y="220"/>
                    <a:pt x="568" y="220"/>
                  </a:cubicBezTo>
                  <a:cubicBezTo>
                    <a:pt x="588" y="207"/>
                    <a:pt x="588" y="207"/>
                    <a:pt x="588" y="207"/>
                  </a:cubicBezTo>
                  <a:cubicBezTo>
                    <a:pt x="596" y="204"/>
                    <a:pt x="596" y="204"/>
                    <a:pt x="596" y="204"/>
                  </a:cubicBezTo>
                  <a:cubicBezTo>
                    <a:pt x="603" y="203"/>
                    <a:pt x="603" y="203"/>
                    <a:pt x="603" y="203"/>
                  </a:cubicBezTo>
                  <a:cubicBezTo>
                    <a:pt x="611" y="196"/>
                    <a:pt x="611" y="196"/>
                    <a:pt x="611" y="196"/>
                  </a:cubicBezTo>
                  <a:cubicBezTo>
                    <a:pt x="620" y="190"/>
                    <a:pt x="620" y="190"/>
                    <a:pt x="620" y="190"/>
                  </a:cubicBezTo>
                  <a:cubicBezTo>
                    <a:pt x="630" y="179"/>
                    <a:pt x="630" y="179"/>
                    <a:pt x="630" y="179"/>
                  </a:cubicBezTo>
                  <a:cubicBezTo>
                    <a:pt x="634" y="178"/>
                    <a:pt x="634" y="178"/>
                    <a:pt x="634" y="178"/>
                  </a:cubicBezTo>
                  <a:cubicBezTo>
                    <a:pt x="641" y="182"/>
                    <a:pt x="641" y="182"/>
                    <a:pt x="641" y="182"/>
                  </a:cubicBezTo>
                  <a:cubicBezTo>
                    <a:pt x="648" y="179"/>
                    <a:pt x="648" y="179"/>
                    <a:pt x="648" y="179"/>
                  </a:cubicBezTo>
                  <a:cubicBezTo>
                    <a:pt x="650" y="174"/>
                    <a:pt x="650" y="174"/>
                    <a:pt x="650" y="174"/>
                  </a:cubicBezTo>
                  <a:cubicBezTo>
                    <a:pt x="657" y="174"/>
                    <a:pt x="657" y="174"/>
                    <a:pt x="657" y="174"/>
                  </a:cubicBezTo>
                  <a:cubicBezTo>
                    <a:pt x="669" y="161"/>
                    <a:pt x="669" y="161"/>
                    <a:pt x="669" y="161"/>
                  </a:cubicBezTo>
                  <a:cubicBezTo>
                    <a:pt x="676" y="168"/>
                    <a:pt x="676" y="168"/>
                    <a:pt x="676" y="168"/>
                  </a:cubicBezTo>
                  <a:cubicBezTo>
                    <a:pt x="684" y="160"/>
                    <a:pt x="684" y="160"/>
                    <a:pt x="684" y="160"/>
                  </a:cubicBezTo>
                  <a:cubicBezTo>
                    <a:pt x="684" y="133"/>
                    <a:pt x="684" y="133"/>
                    <a:pt x="684" y="133"/>
                  </a:cubicBezTo>
                  <a:cubicBezTo>
                    <a:pt x="693" y="126"/>
                    <a:pt x="693" y="126"/>
                    <a:pt x="693" y="126"/>
                  </a:cubicBezTo>
                  <a:cubicBezTo>
                    <a:pt x="698" y="130"/>
                    <a:pt x="698" y="130"/>
                    <a:pt x="698" y="130"/>
                  </a:cubicBezTo>
                  <a:cubicBezTo>
                    <a:pt x="706" y="128"/>
                    <a:pt x="706" y="128"/>
                    <a:pt x="706" y="128"/>
                  </a:cubicBezTo>
                  <a:cubicBezTo>
                    <a:pt x="716" y="112"/>
                    <a:pt x="716" y="112"/>
                    <a:pt x="716" y="112"/>
                  </a:cubicBezTo>
                  <a:cubicBezTo>
                    <a:pt x="721" y="96"/>
                    <a:pt x="721" y="96"/>
                    <a:pt x="721" y="96"/>
                  </a:cubicBezTo>
                  <a:cubicBezTo>
                    <a:pt x="726" y="92"/>
                    <a:pt x="726" y="92"/>
                    <a:pt x="726" y="92"/>
                  </a:cubicBezTo>
                  <a:lnTo>
                    <a:pt x="725" y="82"/>
                  </a:lnTo>
                  <a:close/>
                </a:path>
              </a:pathLst>
            </a:custGeom>
            <a:solidFill>
              <a:schemeClr val="accent1">
                <a:lumMod val="75000"/>
              </a:schemeClr>
            </a:solidFill>
            <a:ln w="3175">
              <a:solidFill>
                <a:srgbClr val="FFFFFF"/>
              </a:solidFill>
              <a:miter lim="800000"/>
              <a:headEnd/>
              <a:tailEnd/>
            </a:ln>
          </p:spPr>
          <p:txBody>
            <a:bodyPr lIns="0" tIns="48924" rIns="0" bIns="48924" anchor="ctr" anchorCtr="1"/>
            <a:lstStyle/>
            <a:p>
              <a:pPr>
                <a:defRPr/>
              </a:pPr>
              <a:endParaRPr lang="en-GB" dirty="0"/>
            </a:p>
          </p:txBody>
        </p:sp>
        <p:sp>
          <p:nvSpPr>
            <p:cNvPr id="381" name="TextBox 380"/>
            <p:cNvSpPr txBox="1"/>
            <p:nvPr/>
          </p:nvSpPr>
          <p:spPr>
            <a:xfrm>
              <a:off x="2972478" y="2319643"/>
              <a:ext cx="5004707" cy="1304078"/>
            </a:xfrm>
            <a:prstGeom prst="rect">
              <a:avLst/>
            </a:prstGeom>
            <a:noFill/>
          </p:spPr>
          <p:txBody>
            <a:bodyPr wrap="square" rtlCol="0">
              <a:noAutofit/>
            </a:bodyPr>
            <a:lstStyle/>
            <a:p>
              <a:r>
                <a:rPr lang="en-GB" dirty="0">
                  <a:solidFill>
                    <a:srgbClr val="FF0000"/>
                  </a:solidFill>
                  <a:latin typeface="Trade Gothic LT Com" charset="0"/>
                  <a:ea typeface="Trade Gothic LT Com" charset="0"/>
                  <a:cs typeface="Trade Gothic LT Com" charset="0"/>
                </a:rPr>
                <a:t>  </a:t>
              </a:r>
            </a:p>
          </p:txBody>
        </p:sp>
        <p:sp>
          <p:nvSpPr>
            <p:cNvPr id="4" name="Oval 3"/>
            <p:cNvSpPr/>
            <p:nvPr/>
          </p:nvSpPr>
          <p:spPr>
            <a:xfrm>
              <a:off x="6292886" y="4114046"/>
              <a:ext cx="45719" cy="45719"/>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Elbow Connector 7"/>
            <p:cNvCxnSpPr>
              <a:endCxn id="9" idx="1"/>
            </p:cNvCxnSpPr>
            <p:nvPr/>
          </p:nvCxnSpPr>
          <p:spPr>
            <a:xfrm flipV="1">
              <a:off x="6442112" y="3576520"/>
              <a:ext cx="1409490" cy="400050"/>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851602" y="3358238"/>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Vietnam</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87" name="TextBox 386"/>
            <p:cNvSpPr txBox="1"/>
            <p:nvPr/>
          </p:nvSpPr>
          <p:spPr>
            <a:xfrm>
              <a:off x="7820647" y="4105950"/>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Singapore</a:t>
              </a:r>
            </a:p>
          </p:txBody>
        </p:sp>
        <p:sp>
          <p:nvSpPr>
            <p:cNvPr id="388" name="TextBox 387"/>
            <p:cNvSpPr txBox="1"/>
            <p:nvPr/>
          </p:nvSpPr>
          <p:spPr>
            <a:xfrm>
              <a:off x="4217020" y="4921091"/>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Togo</a:t>
              </a:r>
            </a:p>
          </p:txBody>
        </p:sp>
        <p:sp>
          <p:nvSpPr>
            <p:cNvPr id="389" name="TextBox 388"/>
            <p:cNvSpPr txBox="1"/>
            <p:nvPr/>
          </p:nvSpPr>
          <p:spPr>
            <a:xfrm>
              <a:off x="3318076" y="4491351"/>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Ghana</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90" name="TextBox 389"/>
            <p:cNvSpPr txBox="1"/>
            <p:nvPr/>
          </p:nvSpPr>
          <p:spPr>
            <a:xfrm>
              <a:off x="7688884" y="1804915"/>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China</a:t>
              </a:r>
              <a:br>
                <a:rPr lang="en-GB" sz="1200" dirty="0">
                  <a:solidFill>
                    <a:srgbClr val="000000"/>
                  </a:solidFill>
                  <a:latin typeface="Trade Gothic LT Com" charset="0"/>
                  <a:ea typeface="Trade Gothic LT Com" charset="0"/>
                  <a:cs typeface="Trade Gothic LT Com" charset="0"/>
                </a:rPr>
              </a:br>
              <a:endParaRPr lang="en-GB" sz="1200" b="1" dirty="0">
                <a:solidFill>
                  <a:srgbClr val="000000"/>
                </a:solidFill>
                <a:latin typeface="Trade Gothic LT Com" charset="0"/>
                <a:ea typeface="Trade Gothic LT Com" charset="0"/>
                <a:cs typeface="Trade Gothic LT Com" charset="0"/>
              </a:endParaRPr>
            </a:p>
          </p:txBody>
        </p:sp>
        <p:sp>
          <p:nvSpPr>
            <p:cNvPr id="391" name="TextBox 390"/>
            <p:cNvSpPr txBox="1"/>
            <p:nvPr/>
          </p:nvSpPr>
          <p:spPr>
            <a:xfrm>
              <a:off x="5442115" y="4338520"/>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Tanzania</a:t>
              </a:r>
            </a:p>
          </p:txBody>
        </p:sp>
        <p:sp>
          <p:nvSpPr>
            <p:cNvPr id="392" name="TextBox 391"/>
            <p:cNvSpPr txBox="1"/>
            <p:nvPr/>
          </p:nvSpPr>
          <p:spPr>
            <a:xfrm>
              <a:off x="4615483" y="3438064"/>
              <a:ext cx="954507"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Benin</a:t>
              </a:r>
            </a:p>
          </p:txBody>
        </p:sp>
        <p:sp>
          <p:nvSpPr>
            <p:cNvPr id="393" name="TextBox 392"/>
            <p:cNvSpPr txBox="1"/>
            <p:nvPr/>
          </p:nvSpPr>
          <p:spPr>
            <a:xfrm>
              <a:off x="3397813" y="3305058"/>
              <a:ext cx="1054255"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Côte d’Ivoire </a:t>
              </a:r>
            </a:p>
          </p:txBody>
        </p:sp>
        <p:cxnSp>
          <p:nvCxnSpPr>
            <p:cNvPr id="394" name="Elbow Connector 393"/>
            <p:cNvCxnSpPr>
              <a:stCxn id="1350" idx="45"/>
              <a:endCxn id="390" idx="2"/>
            </p:cNvCxnSpPr>
            <p:nvPr/>
          </p:nvCxnSpPr>
          <p:spPr>
            <a:xfrm flipV="1">
              <a:off x="6961864" y="2241478"/>
              <a:ext cx="1204274" cy="952445"/>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1" name="Elbow Connector 400"/>
            <p:cNvCxnSpPr>
              <a:endCxn id="387" idx="1"/>
            </p:cNvCxnSpPr>
            <p:nvPr/>
          </p:nvCxnSpPr>
          <p:spPr>
            <a:xfrm>
              <a:off x="6338605" y="4149608"/>
              <a:ext cx="1482042" cy="174624"/>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5" name="Elbow Connector 404"/>
            <p:cNvCxnSpPr>
              <a:stCxn id="1271" idx="15"/>
              <a:endCxn id="391" idx="1"/>
            </p:cNvCxnSpPr>
            <p:nvPr/>
          </p:nvCxnSpPr>
          <p:spPr>
            <a:xfrm>
              <a:off x="4942579" y="4317245"/>
              <a:ext cx="499536" cy="239557"/>
            </a:xfrm>
            <a:prstGeom prst="bent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09" name="Elbow Connector 408"/>
            <p:cNvCxnSpPr>
              <a:stCxn id="1260" idx="3"/>
              <a:endCxn id="389" idx="0"/>
            </p:cNvCxnSpPr>
            <p:nvPr/>
          </p:nvCxnSpPr>
          <p:spPr>
            <a:xfrm flipH="1">
              <a:off x="3795330" y="4079758"/>
              <a:ext cx="265463" cy="411593"/>
            </a:xfrm>
            <a:prstGeom prst="bentConnector4">
              <a:avLst>
                <a:gd name="adj1" fmla="val 18453"/>
                <a:gd name="adj2" fmla="val 50000"/>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14" name="Elbow Connector 413"/>
            <p:cNvCxnSpPr>
              <a:stCxn id="1256" idx="5"/>
              <a:endCxn id="392" idx="2"/>
            </p:cNvCxnSpPr>
            <p:nvPr/>
          </p:nvCxnSpPr>
          <p:spPr>
            <a:xfrm flipV="1">
              <a:off x="4162145" y="3874627"/>
              <a:ext cx="930592" cy="124407"/>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419" name="Elbow Connector 418"/>
            <p:cNvCxnSpPr>
              <a:stCxn id="1261" idx="1"/>
              <a:endCxn id="393" idx="2"/>
            </p:cNvCxnSpPr>
            <p:nvPr/>
          </p:nvCxnSpPr>
          <p:spPr>
            <a:xfrm flipH="1" flipV="1">
              <a:off x="3924941" y="3741621"/>
              <a:ext cx="61018" cy="332939"/>
            </a:xfrm>
            <a:prstGeom prst="bentConnector4">
              <a:avLst>
                <a:gd name="adj1" fmla="val -374644"/>
                <a:gd name="adj2" fmla="val 6543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4" name="Elbow Connector 423"/>
            <p:cNvCxnSpPr>
              <a:stCxn id="1257" idx="0"/>
              <a:endCxn id="388" idx="0"/>
            </p:cNvCxnSpPr>
            <p:nvPr/>
          </p:nvCxnSpPr>
          <p:spPr>
            <a:xfrm>
              <a:off x="4137062" y="4054119"/>
              <a:ext cx="557212" cy="866972"/>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442" name="TextBox 441"/>
            <p:cNvSpPr txBox="1"/>
            <p:nvPr/>
          </p:nvSpPr>
          <p:spPr>
            <a:xfrm>
              <a:off x="3833433" y="2191800"/>
              <a:ext cx="1054255" cy="436563"/>
            </a:xfrm>
            <a:prstGeom prst="rect">
              <a:avLst/>
            </a:prstGeom>
            <a:solidFill>
              <a:srgbClr val="FFFFFF">
                <a:alpha val="69804"/>
              </a:srgbClr>
            </a:solidFill>
            <a:ln>
              <a:noFill/>
            </a:ln>
          </p:spPr>
          <p:txBody>
            <a:bodyPr wrap="square" rtlCol="0">
              <a:noAutofit/>
            </a:bodyPr>
            <a:lstStyle/>
            <a:p>
              <a:pPr algn="ctr"/>
              <a:r>
                <a:rPr lang="en-GB" sz="1200" dirty="0">
                  <a:solidFill>
                    <a:srgbClr val="000000"/>
                  </a:solidFill>
                  <a:latin typeface="Trade Gothic LT Com" charset="0"/>
                  <a:ea typeface="Trade Gothic LT Com" charset="0"/>
                  <a:cs typeface="Trade Gothic LT Com" charset="0"/>
                </a:rPr>
                <a:t>Netherlands</a:t>
              </a:r>
            </a:p>
          </p:txBody>
        </p:sp>
        <p:cxnSp>
          <p:nvCxnSpPr>
            <p:cNvPr id="445" name="Elbow Connector 444"/>
            <p:cNvCxnSpPr>
              <a:stCxn id="1197" idx="2"/>
              <a:endCxn id="442" idx="2"/>
            </p:cNvCxnSpPr>
            <p:nvPr/>
          </p:nvCxnSpPr>
          <p:spPr>
            <a:xfrm flipV="1">
              <a:off x="4210264" y="2628363"/>
              <a:ext cx="150297" cy="435123"/>
            </a:xfrm>
            <a:prstGeom prst="bentConnector2">
              <a:avLst/>
            </a:prstGeom>
            <a:ln w="19050">
              <a:tailEnd type="triangle"/>
            </a:ln>
          </p:spPr>
          <p:style>
            <a:lnRef idx="1">
              <a:schemeClr val="accent1"/>
            </a:lnRef>
            <a:fillRef idx="0">
              <a:schemeClr val="accent1"/>
            </a:fillRef>
            <a:effectRef idx="0">
              <a:schemeClr val="accent1"/>
            </a:effectRef>
            <a:fontRef idx="minor">
              <a:schemeClr val="tx1"/>
            </a:fontRef>
          </p:style>
        </p:cxnSp>
      </p:grpSp>
      <p:sp>
        <p:nvSpPr>
          <p:cNvPr id="216" name="Rectangle 215"/>
          <p:cNvSpPr/>
          <p:nvPr/>
        </p:nvSpPr>
        <p:spPr>
          <a:xfrm>
            <a:off x="448880" y="3537027"/>
            <a:ext cx="1334298" cy="598424"/>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Africa</a:t>
            </a:r>
            <a:endParaRPr lang="en-GB" dirty="0">
              <a:solidFill>
                <a:srgbClr val="000000"/>
              </a:solidFill>
              <a:latin typeface="Trade Gothic"/>
              <a:ea typeface="Trade Gothic LT Std Light" charset="0"/>
              <a:cs typeface="Trade Gothic LT Std Light" charset="0"/>
            </a:endParaRPr>
          </a:p>
        </p:txBody>
      </p:sp>
      <p:sp>
        <p:nvSpPr>
          <p:cNvPr id="218" name="Rectangle 217"/>
          <p:cNvSpPr/>
          <p:nvPr/>
        </p:nvSpPr>
        <p:spPr>
          <a:xfrm>
            <a:off x="5751324" y="2786821"/>
            <a:ext cx="1334298" cy="573070"/>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Asia</a:t>
            </a:r>
            <a:endParaRPr lang="en-GB" dirty="0">
              <a:solidFill>
                <a:srgbClr val="000000"/>
              </a:solidFill>
              <a:latin typeface="Trade Gothic"/>
              <a:ea typeface="Trade Gothic LT Std Light" charset="0"/>
              <a:cs typeface="Trade Gothic LT Std Light" charset="0"/>
            </a:endParaRPr>
          </a:p>
        </p:txBody>
      </p:sp>
      <p:sp>
        <p:nvSpPr>
          <p:cNvPr id="219" name="Rectangle 218"/>
          <p:cNvSpPr/>
          <p:nvPr/>
        </p:nvSpPr>
        <p:spPr>
          <a:xfrm>
            <a:off x="892967" y="1972287"/>
            <a:ext cx="1334298" cy="623181"/>
          </a:xfrm>
          <a:prstGeom prst="rect">
            <a:avLst/>
          </a:prstGeom>
          <a:solidFill>
            <a:srgbClr val="FFFFFF"/>
          </a:solidFill>
          <a:ln w="28575">
            <a:solidFill>
              <a:srgbClr val="D4CFC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r>
              <a:rPr lang="en-GB" b="1" dirty="0">
                <a:solidFill>
                  <a:srgbClr val="000000"/>
                </a:solidFill>
                <a:latin typeface="Trade Gothic LT Com Bold" panose="020B0803040303020004" pitchFamily="34" charset="0"/>
                <a:ea typeface="Trade Gothic LT Std Light" charset="0"/>
                <a:cs typeface="Trade Gothic LT Std Light" charset="0"/>
              </a:rPr>
              <a:t>Europe</a:t>
            </a:r>
            <a:endParaRPr lang="en-GB" dirty="0">
              <a:solidFill>
                <a:srgbClr val="000000"/>
              </a:solidFill>
              <a:latin typeface="Trade Gothic"/>
              <a:ea typeface="Trade Gothic LT Std Light" charset="0"/>
              <a:cs typeface="Trade Gothic LT Std Light" charset="0"/>
            </a:endParaRPr>
          </a:p>
        </p:txBody>
      </p:sp>
      <p:sp>
        <p:nvSpPr>
          <p:cNvPr id="220" name="Rectangle 219"/>
          <p:cNvSpPr/>
          <p:nvPr/>
        </p:nvSpPr>
        <p:spPr>
          <a:xfrm>
            <a:off x="761960" y="5016844"/>
            <a:ext cx="4254018"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a:solidFill>
                  <a:srgbClr val="000000"/>
                </a:solidFill>
                <a:latin typeface="Trade Gothic LT Com Bold" panose="020B0803040303020004" pitchFamily="34" charset="0"/>
                <a:ea typeface="Trade Gothic LT Std Light" charset="0"/>
                <a:cs typeface="Trade Gothic LT Std Light" charset="0"/>
              </a:rPr>
              <a:t>Producers &amp; Processors</a:t>
            </a:r>
            <a:endParaRPr lang="en-GB" dirty="0">
              <a:solidFill>
                <a:srgbClr val="000000"/>
              </a:solidFill>
              <a:latin typeface="Trade Gothic"/>
              <a:ea typeface="Trade Gothic LT Std Light" charset="0"/>
              <a:cs typeface="Trade Gothic LT Std Light" charset="0"/>
            </a:endParaRPr>
          </a:p>
        </p:txBody>
      </p:sp>
      <p:sp>
        <p:nvSpPr>
          <p:cNvPr id="222" name="Rectangle 221"/>
          <p:cNvSpPr/>
          <p:nvPr/>
        </p:nvSpPr>
        <p:spPr>
          <a:xfrm>
            <a:off x="5439365" y="4997400"/>
            <a:ext cx="3016456"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a:solidFill>
                  <a:srgbClr val="000000"/>
                </a:solidFill>
                <a:latin typeface="Trade Gothic LT Com Bold" panose="020B0803040303020004" pitchFamily="34" charset="0"/>
                <a:ea typeface="Trade Gothic LT Std Light" charset="0"/>
                <a:cs typeface="Trade Gothic LT Std Light" charset="0"/>
              </a:rPr>
              <a:t>Traders</a:t>
            </a:r>
            <a:endParaRPr lang="en-GB" dirty="0">
              <a:solidFill>
                <a:srgbClr val="000000"/>
              </a:solidFill>
              <a:latin typeface="Trade Gothic"/>
              <a:ea typeface="Trade Gothic LT Std Light" charset="0"/>
              <a:cs typeface="Trade Gothic LT Std Light" charset="0"/>
            </a:endParaRPr>
          </a:p>
        </p:txBody>
      </p:sp>
      <p:sp>
        <p:nvSpPr>
          <p:cNvPr id="223" name="Footer Placeholder 8"/>
          <p:cNvSpPr>
            <a:spLocks noGrp="1"/>
          </p:cNvSpPr>
          <p:nvPr>
            <p:ph type="ftr" sz="quarter" idx="11"/>
          </p:nvPr>
        </p:nvSpPr>
        <p:spPr>
          <a:xfrm>
            <a:off x="1222605" y="6159074"/>
            <a:ext cx="3854108" cy="380551"/>
          </a:xfrm>
        </p:spPr>
        <p:txBody>
          <a:bodyPr/>
          <a:lstStyle/>
          <a:p>
            <a:r>
              <a:rPr lang="en-US" dirty="0"/>
              <a:t>Please refer to the disclaimer pages and/or the appendixes for the applicable legal information</a:t>
            </a:r>
            <a:endParaRPr lang="en-GB" dirty="0"/>
          </a:p>
        </p:txBody>
      </p:sp>
      <p:pic>
        <p:nvPicPr>
          <p:cNvPr id="221" name="Picture 220"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370532253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 grpId="0" animBg="1"/>
      <p:bldP spid="218" grpId="0" animBg="1"/>
      <p:bldP spid="219" grpId="0" animBg="1"/>
      <p:bldP spid="220" grpId="0" animBg="1"/>
      <p:bldP spid="22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a:t>And available financing structures</a:t>
            </a:r>
          </a:p>
        </p:txBody>
      </p:sp>
      <p:sp>
        <p:nvSpPr>
          <p:cNvPr id="4" name="Slide Number Placeholder 3"/>
          <p:cNvSpPr>
            <a:spLocks noGrp="1"/>
          </p:cNvSpPr>
          <p:nvPr>
            <p:ph type="sldNum" sz="quarter" idx="16"/>
          </p:nvPr>
        </p:nvSpPr>
        <p:spPr/>
        <p:txBody>
          <a:bodyPr/>
          <a:lstStyle/>
          <a:p>
            <a:r>
              <a:rPr lang="en-GB" dirty="0"/>
              <a:t>5</a:t>
            </a:r>
          </a:p>
        </p:txBody>
      </p:sp>
      <p:sp>
        <p:nvSpPr>
          <p:cNvPr id="5" name="Title 4"/>
          <p:cNvSpPr>
            <a:spLocks noGrp="1"/>
          </p:cNvSpPr>
          <p:nvPr>
            <p:ph type="title"/>
          </p:nvPr>
        </p:nvSpPr>
        <p:spPr/>
        <p:txBody>
          <a:bodyPr/>
          <a:lstStyle/>
          <a:p>
            <a:r>
              <a:rPr lang="en-GB" dirty="0"/>
              <a:t>Financing needs</a:t>
            </a:r>
          </a:p>
        </p:txBody>
      </p:sp>
      <p:sp>
        <p:nvSpPr>
          <p:cNvPr id="7" name="Rectangle 6"/>
          <p:cNvSpPr/>
          <p:nvPr/>
        </p:nvSpPr>
        <p:spPr>
          <a:xfrm>
            <a:off x="358774" y="1444305"/>
            <a:ext cx="4181327"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a:solidFill>
                  <a:srgbClr val="000000"/>
                </a:solidFill>
                <a:latin typeface="Trade Gothic LT Com Bold" panose="020B0803040303020004" pitchFamily="34" charset="0"/>
                <a:ea typeface="Trade Gothic LT Std Light" charset="0"/>
                <a:cs typeface="Trade Gothic LT Std Light" charset="0"/>
              </a:rPr>
              <a:t>Working Capital</a:t>
            </a:r>
            <a:endParaRPr lang="en-GB" dirty="0">
              <a:solidFill>
                <a:srgbClr val="000000"/>
              </a:solidFill>
              <a:latin typeface="Trade Gothic"/>
              <a:ea typeface="Trade Gothic LT Std Light" charset="0"/>
              <a:cs typeface="Trade Gothic LT Std Light" charset="0"/>
            </a:endParaRPr>
          </a:p>
        </p:txBody>
      </p:sp>
      <p:sp>
        <p:nvSpPr>
          <p:cNvPr id="8" name="Rectangle 7"/>
          <p:cNvSpPr/>
          <p:nvPr/>
        </p:nvSpPr>
        <p:spPr>
          <a:xfrm>
            <a:off x="4692501" y="1444305"/>
            <a:ext cx="4181327" cy="598424"/>
          </a:xfrm>
          <a:prstGeom prst="rect">
            <a:avLst/>
          </a:prstGeom>
          <a:solidFill>
            <a:schemeClr val="accent1">
              <a:lumMod val="20000"/>
              <a:lumOff val="80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lvl="0" algn="ctr"/>
            <a:r>
              <a:rPr lang="en-GB" b="1" dirty="0">
                <a:solidFill>
                  <a:srgbClr val="000000"/>
                </a:solidFill>
                <a:latin typeface="Trade Gothic LT Com Bold" panose="020B0803040303020004" pitchFamily="34" charset="0"/>
                <a:ea typeface="Trade Gothic LT Std Light" charset="0"/>
                <a:cs typeface="Trade Gothic LT Std Light" charset="0"/>
              </a:rPr>
              <a:t>Fixed Asset Financing</a:t>
            </a:r>
            <a:endParaRPr lang="en-GB" dirty="0">
              <a:solidFill>
                <a:srgbClr val="000000"/>
              </a:solidFill>
              <a:latin typeface="Trade Gothic"/>
              <a:ea typeface="Trade Gothic LT Std Light" charset="0"/>
              <a:cs typeface="Trade Gothic LT Std Light" charset="0"/>
            </a:endParaRPr>
          </a:p>
        </p:txBody>
      </p:sp>
      <p:sp>
        <p:nvSpPr>
          <p:cNvPr id="9" name="Rectangle 8"/>
          <p:cNvSpPr/>
          <p:nvPr/>
        </p:nvSpPr>
        <p:spPr>
          <a:xfrm>
            <a:off x="4784928" y="2186317"/>
            <a:ext cx="4181327" cy="347020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Plant &amp; machinery</a:t>
            </a:r>
          </a:p>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Land &amp; building</a:t>
            </a:r>
          </a:p>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Share pledge</a:t>
            </a:r>
          </a:p>
        </p:txBody>
      </p:sp>
      <p:sp>
        <p:nvSpPr>
          <p:cNvPr id="10" name="Rectangle 9"/>
          <p:cNvSpPr/>
          <p:nvPr/>
        </p:nvSpPr>
        <p:spPr>
          <a:xfrm>
            <a:off x="524816" y="2338717"/>
            <a:ext cx="4181327" cy="3470203"/>
          </a:xfrm>
          <a:prstGeom prst="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Inventory </a:t>
            </a:r>
          </a:p>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Sales contracts </a:t>
            </a:r>
          </a:p>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Transaction documents </a:t>
            </a:r>
          </a:p>
          <a:p>
            <a:pPr marL="520700" lvl="0" indent="-342900">
              <a:lnSpc>
                <a:spcPct val="20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Bank account pledge</a:t>
            </a:r>
          </a:p>
          <a:p>
            <a:pPr marL="520700" lvl="0" indent="-342900">
              <a:lnSpc>
                <a:spcPct val="150000"/>
              </a:lnSpc>
              <a:buFont typeface="Arial" panose="020B0604020202020204" pitchFamily="34" charset="0"/>
              <a:buChar char="•"/>
            </a:pPr>
            <a:r>
              <a:rPr lang="en-GB" b="1" dirty="0">
                <a:solidFill>
                  <a:srgbClr val="000000"/>
                </a:solidFill>
                <a:latin typeface="Trade Gothic LT Com Bold" panose="020B0803040303020004" pitchFamily="34" charset="0"/>
                <a:ea typeface="Trade Gothic LT Std Light" charset="0"/>
                <a:cs typeface="Trade Gothic LT Std Light" charset="0"/>
              </a:rPr>
              <a:t>Others</a:t>
            </a:r>
            <a:endParaRPr lang="en-GB" dirty="0">
              <a:solidFill>
                <a:srgbClr val="000000"/>
              </a:solidFill>
              <a:latin typeface="Trade Gothic"/>
              <a:ea typeface="Trade Gothic LT Std Light" charset="0"/>
              <a:cs typeface="Trade Gothic LT Std Light" charset="0"/>
            </a:endParaRPr>
          </a:p>
        </p:txBody>
      </p:sp>
      <p:sp>
        <p:nvSpPr>
          <p:cNvPr id="11" name="Footer Placeholder 8"/>
          <p:cNvSpPr>
            <a:spLocks noGrp="1"/>
          </p:cNvSpPr>
          <p:nvPr>
            <p:ph type="ftr" sz="quarter" idx="11"/>
          </p:nvPr>
        </p:nvSpPr>
        <p:spPr>
          <a:xfrm>
            <a:off x="1222605" y="6159074"/>
            <a:ext cx="3854108" cy="380551"/>
          </a:xfrm>
        </p:spPr>
        <p:txBody>
          <a:bodyPr/>
          <a:lstStyle/>
          <a:p>
            <a:r>
              <a:rPr lang="en-US" dirty="0"/>
              <a:t>Please refer to the disclaimer pages and/or the appendixes for the applicable legal information</a:t>
            </a:r>
            <a:endParaRPr lang="en-GB" dirty="0"/>
          </a:p>
        </p:txBody>
      </p:sp>
      <p:pic>
        <p:nvPicPr>
          <p:cNvPr id="12" name="Picture 11"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4200786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uiExpand="1" build="p"/>
      <p:bldP spid="10"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GB" dirty="0"/>
              <a:t>Investment criteria</a:t>
            </a:r>
          </a:p>
        </p:txBody>
      </p:sp>
      <p:sp>
        <p:nvSpPr>
          <p:cNvPr id="5" name="Title 4"/>
          <p:cNvSpPr>
            <a:spLocks noGrp="1"/>
          </p:cNvSpPr>
          <p:nvPr>
            <p:ph type="title"/>
          </p:nvPr>
        </p:nvSpPr>
        <p:spPr/>
        <p:txBody>
          <a:bodyPr/>
          <a:lstStyle/>
          <a:p>
            <a:r>
              <a:rPr lang="en-GB" dirty="0"/>
              <a:t>Borrowers</a:t>
            </a:r>
          </a:p>
        </p:txBody>
      </p:sp>
      <p:sp>
        <p:nvSpPr>
          <p:cNvPr id="3" name="Text Placeholder 2"/>
          <p:cNvSpPr>
            <a:spLocks noGrp="1"/>
          </p:cNvSpPr>
          <p:nvPr>
            <p:ph type="body" sz="quarter" idx="15"/>
          </p:nvPr>
        </p:nvSpPr>
        <p:spPr>
          <a:xfrm>
            <a:off x="358772" y="1397534"/>
            <a:ext cx="8389939" cy="4588596"/>
          </a:xfrm>
          <a:prstGeom prst="rect">
            <a:avLst/>
          </a:prstGeom>
          <a:solidFill>
            <a:schemeClr val="bg1"/>
          </a:solidFill>
          <a:ln w="19050">
            <a:noFill/>
          </a:ln>
          <a:extLst>
            <a:ext uri="{91240B29-F687-4F45-9708-019B960494DF}">
              <a14:hiddenLine xmlns:a14="http://schemas.microsoft.com/office/drawing/2010/main" w="19050">
                <a:solidFill>
                  <a:srgbClr val="E7E7E7"/>
                </a:solidFill>
              </a14:hiddenLine>
            </a:ext>
          </a:extLst>
        </p:spPr>
        <p:txBody>
          <a:bodyPr/>
          <a:lstStyle/>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Audited financial statements </a:t>
            </a:r>
          </a:p>
          <a:p>
            <a:pPr marL="800100" lvl="1" indent="-342900">
              <a:lnSpc>
                <a:spcPct val="107000"/>
              </a:lnSpc>
              <a:spcBef>
                <a:spcPts val="0"/>
              </a:spcBef>
              <a:spcAft>
                <a:spcPts val="600"/>
              </a:spcAft>
              <a:buFontTx/>
              <a:buChar char="-"/>
            </a:pPr>
            <a:r>
              <a:rPr lang="en-US" sz="2000" dirty="0">
                <a:latin typeface="Trade Gothic LT Com" charset="0"/>
                <a:ea typeface="Trade Gothic LT Com" charset="0"/>
                <a:cs typeface="Trade Gothic LT Com" charset="0"/>
              </a:rPr>
              <a:t>Translated versions of audited statements  (Vietnam)</a:t>
            </a:r>
          </a:p>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Sizeable owners equity and low risk taking!</a:t>
            </a:r>
          </a:p>
          <a:p>
            <a:pPr marL="800100" lvl="1" indent="-342900">
              <a:lnSpc>
                <a:spcPct val="107000"/>
              </a:lnSpc>
              <a:spcAft>
                <a:spcPts val="600"/>
              </a:spcAft>
              <a:buFontTx/>
              <a:buChar char="-"/>
            </a:pPr>
            <a:r>
              <a:rPr lang="en-US" sz="2000" dirty="0">
                <a:latin typeface="Trade Gothic LT Com" charset="0"/>
                <a:ea typeface="Trade Gothic LT Com" charset="0"/>
                <a:cs typeface="Trade Gothic LT Com" charset="0"/>
              </a:rPr>
              <a:t>Debt / equity ratio</a:t>
            </a:r>
          </a:p>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Track record – compliance &amp; discipline! </a:t>
            </a:r>
          </a:p>
          <a:p>
            <a:pPr marL="800100" lvl="1" indent="-342900">
              <a:lnSpc>
                <a:spcPct val="107000"/>
              </a:lnSpc>
              <a:spcAft>
                <a:spcPts val="600"/>
              </a:spcAft>
              <a:buFontTx/>
              <a:buChar char="-"/>
            </a:pPr>
            <a:r>
              <a:rPr lang="en-US" sz="2000" dirty="0">
                <a:latin typeface="Trade Gothic LT Com" charset="0"/>
                <a:ea typeface="Trade Gothic LT Com" charset="0"/>
                <a:cs typeface="Trade Gothic LT Com" charset="0"/>
              </a:rPr>
              <a:t>Buyers (contracts) and lenders (repayments)</a:t>
            </a:r>
          </a:p>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Members of cashew associations </a:t>
            </a:r>
          </a:p>
          <a:p>
            <a:pPr marL="800100" lvl="1" indent="-342900">
              <a:lnSpc>
                <a:spcPct val="107000"/>
              </a:lnSpc>
              <a:spcAft>
                <a:spcPts val="600"/>
              </a:spcAft>
              <a:buFontTx/>
              <a:buChar char="-"/>
            </a:pPr>
            <a:r>
              <a:rPr lang="en-US" sz="2000" dirty="0">
                <a:latin typeface="Trade Gothic LT Com" charset="0"/>
                <a:ea typeface="Trade Gothic LT Com" charset="0"/>
                <a:cs typeface="Trade Gothic LT Com" charset="0"/>
              </a:rPr>
              <a:t>ACA, VINACAS, CEPC</a:t>
            </a:r>
          </a:p>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Complying with social and environmental criteria</a:t>
            </a:r>
          </a:p>
          <a:p>
            <a:pPr marL="342900" indent="-342900">
              <a:lnSpc>
                <a:spcPct val="107000"/>
              </a:lnSpc>
              <a:spcAft>
                <a:spcPts val="600"/>
              </a:spcAft>
              <a:buFontTx/>
              <a:buChar char="-"/>
            </a:pPr>
            <a:r>
              <a:rPr lang="en-US" sz="2000" b="1" dirty="0">
                <a:latin typeface="Trade Gothic LT Com" charset="0"/>
                <a:ea typeface="Trade Gothic LT Com" charset="0"/>
                <a:cs typeface="Trade Gothic LT Com" charset="0"/>
              </a:rPr>
              <a:t>Legal structures </a:t>
            </a:r>
            <a:r>
              <a:rPr lang="en-US" sz="2000" dirty="0">
                <a:latin typeface="Trade Gothic LT Com" charset="0"/>
                <a:ea typeface="Trade Gothic LT Com" charset="0"/>
                <a:cs typeface="Trade Gothic LT Com" charset="0"/>
              </a:rPr>
              <a:t>: </a:t>
            </a:r>
          </a:p>
          <a:p>
            <a:pPr marL="800100" lvl="1" indent="-342900">
              <a:lnSpc>
                <a:spcPct val="107000"/>
              </a:lnSpc>
              <a:spcAft>
                <a:spcPts val="600"/>
              </a:spcAft>
              <a:buFontTx/>
              <a:buChar char="-"/>
            </a:pPr>
            <a:r>
              <a:rPr lang="en-US" sz="2000" dirty="0">
                <a:latin typeface="Trade Gothic LT Com" charset="0"/>
                <a:ea typeface="Trade Gothic LT Com" charset="0"/>
                <a:cs typeface="Trade Gothic LT Com" charset="0"/>
              </a:rPr>
              <a:t>India – partnership firms Vs private limited companies</a:t>
            </a:r>
          </a:p>
          <a:p>
            <a:endParaRPr lang="en-GB" sz="2000" dirty="0"/>
          </a:p>
        </p:txBody>
      </p:sp>
      <p:sp>
        <p:nvSpPr>
          <p:cNvPr id="7" name="Slide Number Placeholder 3"/>
          <p:cNvSpPr>
            <a:spLocks noGrp="1"/>
          </p:cNvSpPr>
          <p:nvPr>
            <p:ph type="sldNum" sz="quarter" idx="16"/>
          </p:nvPr>
        </p:nvSpPr>
        <p:spPr>
          <a:xfrm>
            <a:off x="432938" y="6159076"/>
            <a:ext cx="684000" cy="162000"/>
          </a:xfrm>
        </p:spPr>
        <p:txBody>
          <a:bodyPr/>
          <a:lstStyle/>
          <a:p>
            <a:r>
              <a:rPr lang="en-GB" dirty="0"/>
              <a:t>6</a:t>
            </a:r>
          </a:p>
        </p:txBody>
      </p:sp>
      <p:pic>
        <p:nvPicPr>
          <p:cNvPr id="6" name="Picture 5"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26752316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p:cNvSpPr txBox="1">
            <a:spLocks/>
          </p:cNvSpPr>
          <p:nvPr/>
        </p:nvSpPr>
        <p:spPr>
          <a:xfrm>
            <a:off x="358775" y="6278343"/>
            <a:ext cx="684000" cy="162000"/>
          </a:xfrm>
          <a:prstGeom prst="rect">
            <a:avLst/>
          </a:prstGeom>
        </p:spPr>
        <p:txBody>
          <a:bodyPr vert="horz" lIns="0" tIns="0" rIns="0" bIns="0" rtlCol="0" anchor="t" anchorCtr="0"/>
          <a:lstStyle>
            <a:defPPr>
              <a:defRPr lang="de-DE"/>
            </a:defPPr>
            <a:lvl1pPr marL="0" algn="l" defTabSz="1219170" rtl="0" eaLnBrk="1" latinLnBrk="0" hangingPunct="1">
              <a:defRPr sz="1200" kern="1200" baseline="0">
                <a:solidFill>
                  <a:schemeClr val="tx1"/>
                </a:solidFill>
                <a:latin typeface="Trade Gothic LT Com" panose="020B0503040303020004" pitchFamily="34" charset="0"/>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GB" dirty="0"/>
              <a:t>7</a:t>
            </a:r>
          </a:p>
        </p:txBody>
      </p:sp>
      <p:pic>
        <p:nvPicPr>
          <p:cNvPr id="3" name="Picture 2" descr="WCC-Logo-1.jpg"/>
          <p:cNvPicPr>
            <a:picLocks noChangeAspect="1"/>
          </p:cNvPicPr>
          <p:nvPr/>
        </p:nvPicPr>
        <p:blipFill>
          <a:blip r:embed="rId2"/>
          <a:stretch>
            <a:fillRect/>
          </a:stretch>
        </p:blipFill>
        <p:spPr>
          <a:xfrm>
            <a:off x="7651420" y="21146"/>
            <a:ext cx="1433765" cy="789325"/>
          </a:xfrm>
          <a:prstGeom prst="rect">
            <a:avLst/>
          </a:prstGeom>
        </p:spPr>
      </p:pic>
    </p:spTree>
    <p:extLst>
      <p:ext uri="{BB962C8B-B14F-4D97-AF65-F5344CB8AC3E}">
        <p14:creationId xmlns:p14="http://schemas.microsoft.com/office/powerpoint/2010/main" val="296363867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a:p>
        </p:txBody>
      </p:sp>
      <p:sp>
        <p:nvSpPr>
          <p:cNvPr id="4" name="Text Placeholder 3"/>
          <p:cNvSpPr>
            <a:spLocks noGrp="1"/>
          </p:cNvSpPr>
          <p:nvPr>
            <p:ph type="body" sz="quarter" idx="15"/>
          </p:nvPr>
        </p:nvSpPr>
        <p:spPr/>
        <p:txBody>
          <a:bodyPr/>
          <a:lstStyle/>
          <a:p>
            <a:pPr algn="just"/>
            <a:r>
              <a:rPr lang="en-GB" dirty="0"/>
              <a:t>This information material was produced by responsAbility Investments AG and/or its affiliates with the greatest of care and to the best of its knowledge and belief. However, responsAbility Investments AG provides no guarantee with regard to its content and completeness and does not accept any liability for losses which might arise from making use of this information. The opinions expressed in this information material are those of responsAbility Investments AG at the time of writing and are subject to change at any time without notice. If nothing is indicated to the contrary, all figures are unaudited. This information material is provided for information purposes only and is for the exclusive use of the recipient. It does not constitute an offer or a recommendation to buy or sell financial instruments or services and does not release the recipient from exercising his/her own judgment. The recipient is in particular recommended to check that the information provided is in line with his/her own circumstances with regard to any legal, regulatory, tax or other consequences, if necessary with the help of a professional advisor. This information material may not be reproduced either in part or in full without the written permission of responsAbility. It is expressly not intended for persons who, due to their nationality or place of residence, are not permitted access to such information under local law. Neither this information material nor any copy thereof may be sent, taken into or distributed in the United States or to any U. S. person. Every investment involves risk, especially with regard to fluctuations in value and return. Investments in foreign currencies involve the additional risk that the foreign currency might lose value against the investor's reference currency. It should be noted that historical returns and financial market scenarios are no guarantee of future performance.</a:t>
            </a:r>
            <a:endParaRPr lang="sk-SK" dirty="0"/>
          </a:p>
          <a:p>
            <a:endParaRPr lang="sk-SK" dirty="0"/>
          </a:p>
          <a:p>
            <a:r>
              <a:rPr lang="en-GB" dirty="0"/>
              <a:t>Copyright © 2017 responsAbility Investments AG. All rights reserved.</a:t>
            </a:r>
            <a:endParaRPr lang="sk-SK" dirty="0"/>
          </a:p>
          <a:p>
            <a:endParaRPr lang="en-GB" dirty="0"/>
          </a:p>
        </p:txBody>
      </p:sp>
      <p:sp>
        <p:nvSpPr>
          <p:cNvPr id="5" name="Slide Number Placeholder 4"/>
          <p:cNvSpPr>
            <a:spLocks noGrp="1"/>
          </p:cNvSpPr>
          <p:nvPr>
            <p:ph type="sldNum" sz="quarter" idx="16"/>
          </p:nvPr>
        </p:nvSpPr>
        <p:spPr/>
        <p:txBody>
          <a:bodyPr/>
          <a:lstStyle/>
          <a:p>
            <a:fld id="{91A8C561-2869-4F6C-8F75-8FC816636411}" type="slidenum">
              <a:rPr lang="en-GB" smtClean="0"/>
              <a:t>7</a:t>
            </a:fld>
            <a:endParaRPr lang="en-GB" dirty="0"/>
          </a:p>
        </p:txBody>
      </p:sp>
      <p:sp>
        <p:nvSpPr>
          <p:cNvPr id="6" name="Title 5"/>
          <p:cNvSpPr>
            <a:spLocks noGrp="1"/>
          </p:cNvSpPr>
          <p:nvPr>
            <p:ph type="title"/>
          </p:nvPr>
        </p:nvSpPr>
        <p:spPr/>
        <p:txBody>
          <a:bodyPr/>
          <a:lstStyle/>
          <a:p>
            <a:r>
              <a:rPr lang="en-GB" dirty="0"/>
              <a:t>Legal Disclaimer</a:t>
            </a:r>
          </a:p>
        </p:txBody>
      </p:sp>
      <p:sp>
        <p:nvSpPr>
          <p:cNvPr id="9" name="Footer Placeholder 8"/>
          <p:cNvSpPr>
            <a:spLocks noGrp="1"/>
          </p:cNvSpPr>
          <p:nvPr>
            <p:ph type="ftr" sz="quarter" idx="11"/>
          </p:nvPr>
        </p:nvSpPr>
        <p:spPr/>
        <p:txBody>
          <a:bodyPr/>
          <a:lstStyle/>
          <a:p>
            <a:r>
              <a:rPr lang="en-US" dirty="0"/>
              <a:t>Please refer to the disclaimer pages and/or the appendixes for the applicable legal information</a:t>
            </a:r>
            <a:endParaRPr lang="en-GB" dirty="0"/>
          </a:p>
        </p:txBody>
      </p:sp>
    </p:spTree>
    <p:extLst>
      <p:ext uri="{BB962C8B-B14F-4D97-AF65-F5344CB8AC3E}">
        <p14:creationId xmlns:p14="http://schemas.microsoft.com/office/powerpoint/2010/main" val="2895950073"/>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VERSINFO" val="rA1001"/>
  <p:tag name="TEMPLATEID" val="raAgriculture"/>
  <p:tag name="LANGUAGEID" val="2057"/>
  <p:tag name="COLORTHEMEID" val="Agriculture"/>
  <p:tag name="BRANDID" val="raAgriculture"/>
  <p:tag name="CLIENT" val="RES"/>
  <p:tag name="VERSION" val="1001"/>
  <p:tag name="REFERENCEDATE" val="42767"/>
  <p:tag name="DATE" val="23"/>
  <p:tag name="FOOTER1" val="Please refer to the disclaimer pages and/or the appendixes for the applicable legal information"/>
  <p:tag name="FOOTER2" val=""/>
</p:tagLst>
</file>

<file path=ppt/tags/tag10.xml><?xml version="1.0" encoding="utf-8"?>
<p:tagLst xmlns:a="http://schemas.openxmlformats.org/drawingml/2006/main" xmlns:r="http://schemas.openxmlformats.org/officeDocument/2006/relationships" xmlns:p="http://schemas.openxmlformats.org/presentationml/2006/main">
  <p:tag name="SHAPETYPE" val="Source"/>
</p:tagLst>
</file>

<file path=ppt/tags/tag11.xml><?xml version="1.0" encoding="utf-8"?>
<p:tagLst xmlns:a="http://schemas.openxmlformats.org/drawingml/2006/main" xmlns:r="http://schemas.openxmlformats.org/officeDocument/2006/relationships" xmlns:p="http://schemas.openxmlformats.org/presentationml/2006/main">
  <p:tag name="SHAPETYPE" val="Source"/>
</p:tagLst>
</file>

<file path=ppt/tags/tag12.xml><?xml version="1.0" encoding="utf-8"?>
<p:tagLst xmlns:a="http://schemas.openxmlformats.org/drawingml/2006/main" xmlns:r="http://schemas.openxmlformats.org/officeDocument/2006/relationships" xmlns:p="http://schemas.openxmlformats.org/presentationml/2006/main">
  <p:tag name="SHAPETYPE" val="Source"/>
</p:tagLst>
</file>

<file path=ppt/tags/tag13.xml><?xml version="1.0" encoding="utf-8"?>
<p:tagLst xmlns:a="http://schemas.openxmlformats.org/drawingml/2006/main" xmlns:r="http://schemas.openxmlformats.org/officeDocument/2006/relationships" xmlns:p="http://schemas.openxmlformats.org/presentationml/2006/main">
  <p:tag name="SHAPETYPE" val="Source"/>
</p:tagLst>
</file>

<file path=ppt/tags/tag14.xml><?xml version="1.0" encoding="utf-8"?>
<p:tagLst xmlns:a="http://schemas.openxmlformats.org/drawingml/2006/main" xmlns:r="http://schemas.openxmlformats.org/officeDocument/2006/relationships" xmlns:p="http://schemas.openxmlformats.org/presentationml/2006/main">
  <p:tag name="SHAPETYPE" val="Source"/>
</p:tagLst>
</file>

<file path=ppt/tags/tag15.xml><?xml version="1.0" encoding="utf-8"?>
<p:tagLst xmlns:a="http://schemas.openxmlformats.org/drawingml/2006/main" xmlns:r="http://schemas.openxmlformats.org/officeDocument/2006/relationships" xmlns:p="http://schemas.openxmlformats.org/presentationml/2006/main">
  <p:tag name="SHAPETYPE" val="Source"/>
</p:tagLst>
</file>

<file path=ppt/tags/tag2.xml><?xml version="1.0" encoding="utf-8"?>
<p:tagLst xmlns:a="http://schemas.openxmlformats.org/drawingml/2006/main" xmlns:r="http://schemas.openxmlformats.org/officeDocument/2006/relationships" xmlns:p="http://schemas.openxmlformats.org/presentationml/2006/main">
  <p:tag name="SHAPETYPE" val="Source"/>
</p:tagLst>
</file>

<file path=ppt/tags/tag3.xml><?xml version="1.0" encoding="utf-8"?>
<p:tagLst xmlns:a="http://schemas.openxmlformats.org/drawingml/2006/main" xmlns:r="http://schemas.openxmlformats.org/officeDocument/2006/relationships" xmlns:p="http://schemas.openxmlformats.org/presentationml/2006/main">
  <p:tag name="SHAPETYPE" val="Source"/>
</p:tagLst>
</file>

<file path=ppt/tags/tag4.xml><?xml version="1.0" encoding="utf-8"?>
<p:tagLst xmlns:a="http://schemas.openxmlformats.org/drawingml/2006/main" xmlns:r="http://schemas.openxmlformats.org/officeDocument/2006/relationships" xmlns:p="http://schemas.openxmlformats.org/presentationml/2006/main">
  <p:tag name="SHAPETYPE" val="Source"/>
</p:tagLst>
</file>

<file path=ppt/tags/tag5.xml><?xml version="1.0" encoding="utf-8"?>
<p:tagLst xmlns:a="http://schemas.openxmlformats.org/drawingml/2006/main" xmlns:r="http://schemas.openxmlformats.org/officeDocument/2006/relationships" xmlns:p="http://schemas.openxmlformats.org/presentationml/2006/main">
  <p:tag name="SHAPETYPE" val="Source"/>
</p:tagLst>
</file>

<file path=ppt/tags/tag6.xml><?xml version="1.0" encoding="utf-8"?>
<p:tagLst xmlns:a="http://schemas.openxmlformats.org/drawingml/2006/main" xmlns:r="http://schemas.openxmlformats.org/officeDocument/2006/relationships" xmlns:p="http://schemas.openxmlformats.org/presentationml/2006/main">
  <p:tag name="SHAPETYPE" val="Source"/>
</p:tagLst>
</file>

<file path=ppt/tags/tag7.xml><?xml version="1.0" encoding="utf-8"?>
<p:tagLst xmlns:a="http://schemas.openxmlformats.org/drawingml/2006/main" xmlns:r="http://schemas.openxmlformats.org/officeDocument/2006/relationships" xmlns:p="http://schemas.openxmlformats.org/presentationml/2006/main">
  <p:tag name="SHAPETYPE" val="Source"/>
</p:tagLst>
</file>

<file path=ppt/tags/tag8.xml><?xml version="1.0" encoding="utf-8"?>
<p:tagLst xmlns:a="http://schemas.openxmlformats.org/drawingml/2006/main" xmlns:r="http://schemas.openxmlformats.org/officeDocument/2006/relationships" xmlns:p="http://schemas.openxmlformats.org/presentationml/2006/main">
  <p:tag name="SHAPETYPE" val="Source"/>
</p:tagLst>
</file>

<file path=ppt/tags/tag9.xml><?xml version="1.0" encoding="utf-8"?>
<p:tagLst xmlns:a="http://schemas.openxmlformats.org/drawingml/2006/main" xmlns:r="http://schemas.openxmlformats.org/officeDocument/2006/relationships" xmlns:p="http://schemas.openxmlformats.org/presentationml/2006/main">
  <p:tag name="SHAPETYPE" val="Source"/>
</p:tagLst>
</file>

<file path=ppt/theme/theme1.xml><?xml version="1.0" encoding="utf-8"?>
<a:theme xmlns:a="http://schemas.openxmlformats.org/drawingml/2006/main" name="responsAbility-Design">
  <a:themeElements>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fontScheme name="responsAbility">
      <a:majorFont>
        <a:latin typeface="Trade Gothic LT Com Bold"/>
        <a:ea typeface=""/>
        <a:cs typeface=""/>
      </a:majorFont>
      <a:minorFont>
        <a:latin typeface="Trade Gothic LT Com"/>
        <a:ea typeface=""/>
        <a:cs typeface=""/>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oAutofit/>
      </a:bodyPr>
      <a:lstStyle>
        <a:defPPr>
          <a:defRPr dirty="0" err="1" smtClean="0">
            <a:solidFill>
              <a:srgbClr val="000000"/>
            </a:solidFill>
            <a:latin typeface="Trade Gothic LT Com" charset="0"/>
            <a:ea typeface="Trade Gothic LT Com" charset="0"/>
            <a:cs typeface="Trade Gothic LT Com" charset="0"/>
          </a:defRPr>
        </a:defPPr>
      </a:lstStyle>
    </a:txDef>
  </a:objectDefaults>
  <a:extraClrSchemeLst/>
  <a:extLst>
    <a:ext uri="{05A4C25C-085E-4340-85A3-A5531E510DB2}">
      <thm15:themeFamily xmlns:thm15="http://schemas.microsoft.com/office/thememl/2012/main" name="raCorporate.potx" id="{1AED14F9-FCAE-4421-BF34-41FFFC1A4613}" vid="{6FB4A24D-049C-4284-A4A2-0C9FB03A567E}"/>
    </a:ext>
  </a:ext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Trade Gothic LT Com"/>
        <a:font script="Hebr" typeface="Trade Gothic LT Com"/>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rade Gothic LT Com"/>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0.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4.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5.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6.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7.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8.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19.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0.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1.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2.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2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3.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4.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5.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6.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7.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8.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ppt/theme/themeOverride9.xml><?xml version="1.0" encoding="utf-8"?>
<a:themeOverride xmlns:a="http://schemas.openxmlformats.org/drawingml/2006/main">
  <a:clrScheme name="responsAbility">
    <a:dk1>
      <a:srgbClr val="705855"/>
    </a:dk1>
    <a:lt1>
      <a:srgbClr val="FFFFFF"/>
    </a:lt1>
    <a:dk2>
      <a:srgbClr val="705855"/>
    </a:dk2>
    <a:lt2>
      <a:srgbClr val="FFFFFF"/>
    </a:lt2>
    <a:accent1>
      <a:srgbClr val="478F3A"/>
    </a:accent1>
    <a:accent2>
      <a:srgbClr val="54413C"/>
    </a:accent2>
    <a:accent3>
      <a:srgbClr val="A9A09D"/>
    </a:accent3>
    <a:accent4>
      <a:srgbClr val="CECFCF"/>
    </a:accent4>
    <a:accent5>
      <a:srgbClr val="478F3A"/>
    </a:accent5>
    <a:accent6>
      <a:srgbClr val="C8D7BD"/>
    </a:accent6>
    <a:hlink>
      <a:srgbClr val="000000"/>
    </a:hlink>
    <a:folHlink>
      <a:srgbClr val="CECFC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EAB9AC689BAE4AB494E44A1B743F42" ma:contentTypeVersion="0" ma:contentTypeDescription="Create a new document." ma:contentTypeScope="" ma:versionID="b338e008c4597bb90043971bcb1b0cd1">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1A7AB0C-1CE6-40B3-8E79-6EB0F36788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94B1F90-FA24-426D-AFE8-CCB55E8AD473}">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www.w3.org/XML/1998/namespace"/>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2EE620C5-9842-43EB-978F-B5F9E7082F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raCorporate</Template>
  <TotalTime>0</TotalTime>
  <Words>566</Words>
  <Application>Microsoft Office PowerPoint</Application>
  <PresentationFormat>On-screen Show (4:3)</PresentationFormat>
  <Paragraphs>71</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Bitter</vt:lpstr>
      <vt:lpstr>Trade Gothic</vt:lpstr>
      <vt:lpstr>Trade Gothic LT Com</vt:lpstr>
      <vt:lpstr>Trade Gothic LT Com Bold</vt:lpstr>
      <vt:lpstr>Trade Gothic LT Std Light</vt:lpstr>
      <vt:lpstr>Wingdings</vt:lpstr>
      <vt:lpstr>responsAbility-Design</vt:lpstr>
      <vt:lpstr>Financing the cashew sector</vt:lpstr>
      <vt:lpstr>One investment platform</vt:lpstr>
      <vt:lpstr>PowerPoint Presentation</vt:lpstr>
      <vt:lpstr>Financing needs</vt:lpstr>
      <vt:lpstr>Borrowers</vt:lpstr>
      <vt:lpstr>PowerPoint Presentation</vt:lpstr>
      <vt:lpstr>Legal 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Financing the cashew sector</dc:title>
  <dc:creator>Daphne Bucher</dc:creator>
  <cp:lastModifiedBy>Suhasini Singh</cp:lastModifiedBy>
  <cp:revision>31</cp:revision>
  <cp:lastPrinted>2015-11-02T15:57:21Z</cp:lastPrinted>
  <dcterms:created xsi:type="dcterms:W3CDTF">2017-02-01T08:22:35Z</dcterms:created>
  <dcterms:modified xsi:type="dcterms:W3CDTF">2017-02-09T17:12:33Z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0x0101007FEAB9AC689BAE4AB494E44A1B743F42</vt:lpwstr>
  </property>
</Properties>
</file>