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3" r:id="rId4"/>
    <p:sldId id="262" r:id="rId5"/>
    <p:sldId id="261" r:id="rId6"/>
    <p:sldId id="268" r:id="rId7"/>
    <p:sldId id="264" r:id="rId8"/>
    <p:sldId id="267" r:id="rId9"/>
    <p:sldId id="272" r:id="rId10"/>
    <p:sldId id="266" r:id="rId11"/>
    <p:sldId id="269" r:id="rId12"/>
    <p:sldId id="271" r:id="rId13"/>
    <p:sldId id="270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D41E7F-D254-4C4F-A39F-BEB5D01AF6CA}" type="doc">
      <dgm:prSet loTypeId="urn:microsoft.com/office/officeart/2005/8/layout/gear1" loCatId="relationship" qsTypeId="urn:microsoft.com/office/officeart/2005/8/quickstyle/simple3" qsCatId="simple" csTypeId="urn:microsoft.com/office/officeart/2005/8/colors/accent1_2" csCatId="accent1" phldr="1"/>
      <dgm:spPr/>
    </dgm:pt>
    <dgm:pt modelId="{70E221C2-14AF-4403-9829-F187508050D0}">
      <dgm:prSet phldrT="[Text]"/>
      <dgm:spPr/>
      <dgm:t>
        <a:bodyPr/>
        <a:lstStyle/>
        <a:p>
          <a:r>
            <a:rPr lang="en-IN" dirty="0" err="1" smtClean="0">
              <a:latin typeface="Arial" panose="020B0604020202020204" pitchFamily="34" charset="0"/>
              <a:cs typeface="Arial" panose="020B0604020202020204" pitchFamily="34" charset="0"/>
            </a:rPr>
            <a:t>Abordable</a:t>
          </a:r>
          <a:endParaRPr lang="en-I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73045F-4546-4C00-9405-7209FD6AF55E}" type="parTrans" cxnId="{D91DBA3B-09ED-419A-91A9-53D4C85DDED7}">
      <dgm:prSet/>
      <dgm:spPr/>
      <dgm:t>
        <a:bodyPr/>
        <a:lstStyle/>
        <a:p>
          <a:endParaRPr lang="en-IN"/>
        </a:p>
      </dgm:t>
    </dgm:pt>
    <dgm:pt modelId="{661BD478-5B98-4205-8838-44EA790C3C65}" type="sibTrans" cxnId="{D91DBA3B-09ED-419A-91A9-53D4C85DDED7}">
      <dgm:prSet/>
      <dgm:spPr/>
      <dgm:t>
        <a:bodyPr/>
        <a:lstStyle/>
        <a:p>
          <a:endParaRPr lang="en-IN"/>
        </a:p>
      </dgm:t>
    </dgm:pt>
    <dgm:pt modelId="{1D2422D9-7577-4194-A33D-9291376A38AE}">
      <dgm:prSet phldrT="[Text]"/>
      <dgm:spPr/>
      <dgm:t>
        <a:bodyPr/>
        <a:lstStyle/>
        <a:p>
          <a:r>
            <a:rPr lang="en-IN" dirty="0" smtClean="0">
              <a:latin typeface="Arial" panose="020B0604020202020204" pitchFamily="34" charset="0"/>
              <a:cs typeface="Arial" panose="020B0604020202020204" pitchFamily="34" charset="0"/>
            </a:rPr>
            <a:t>Bon pour la Santé</a:t>
          </a:r>
          <a:endParaRPr lang="en-I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337275-E098-4B8C-BA3A-12E76C8E3BE6}" type="parTrans" cxnId="{4BD58B5A-9BDD-49DF-80D8-D761A7BC61AC}">
      <dgm:prSet/>
      <dgm:spPr/>
      <dgm:t>
        <a:bodyPr/>
        <a:lstStyle/>
        <a:p>
          <a:endParaRPr lang="en-IN"/>
        </a:p>
      </dgm:t>
    </dgm:pt>
    <dgm:pt modelId="{D91709E0-9F9D-4370-9C6B-3FCEB1DE49D5}" type="sibTrans" cxnId="{4BD58B5A-9BDD-49DF-80D8-D761A7BC61AC}">
      <dgm:prSet/>
      <dgm:spPr/>
      <dgm:t>
        <a:bodyPr/>
        <a:lstStyle/>
        <a:p>
          <a:endParaRPr lang="en-IN"/>
        </a:p>
      </dgm:t>
    </dgm:pt>
    <dgm:pt modelId="{862A6C7E-372A-49B7-A5D9-03590FE71E47}">
      <dgm:prSet phldrT="[Text]"/>
      <dgm:spPr/>
      <dgm:t>
        <a:bodyPr/>
        <a:lstStyle/>
        <a:p>
          <a:r>
            <a:rPr lang="en-IN" dirty="0" err="1" smtClean="0">
              <a:latin typeface="Arial" panose="020B0604020202020204" pitchFamily="34" charset="0"/>
              <a:cs typeface="Arial" panose="020B0604020202020204" pitchFamily="34" charset="0"/>
            </a:rPr>
            <a:t>Doux</a:t>
          </a:r>
          <a:endParaRPr lang="en-I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4B97F3-26D4-4A3B-B291-AE40D19EC0FE}" type="sibTrans" cxnId="{054433D4-F87C-485B-8B56-889FD3B915D5}">
      <dgm:prSet/>
      <dgm:spPr/>
      <dgm:t>
        <a:bodyPr/>
        <a:lstStyle/>
        <a:p>
          <a:endParaRPr lang="en-IN"/>
        </a:p>
      </dgm:t>
    </dgm:pt>
    <dgm:pt modelId="{8FEB7BB2-B3F9-4448-89C5-8EE811E1D7E7}" type="parTrans" cxnId="{054433D4-F87C-485B-8B56-889FD3B915D5}">
      <dgm:prSet/>
      <dgm:spPr/>
      <dgm:t>
        <a:bodyPr/>
        <a:lstStyle/>
        <a:p>
          <a:endParaRPr lang="en-IN"/>
        </a:p>
      </dgm:t>
    </dgm:pt>
    <dgm:pt modelId="{6051E75A-8090-40A5-9952-3686EAB7F4AE}" type="pres">
      <dgm:prSet presAssocID="{CDD41E7F-D254-4C4F-A39F-BEB5D01AF6C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8328D2C-2404-4C74-A57E-61B95FE53619}" type="pres">
      <dgm:prSet presAssocID="{70E221C2-14AF-4403-9829-F187508050D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BA24B11-579C-4D3E-8352-8BEEF729EB79}" type="pres">
      <dgm:prSet presAssocID="{70E221C2-14AF-4403-9829-F187508050D0}" presName="gear1srcNode" presStyleLbl="node1" presStyleIdx="0" presStyleCnt="3"/>
      <dgm:spPr/>
      <dgm:t>
        <a:bodyPr/>
        <a:lstStyle/>
        <a:p>
          <a:endParaRPr lang="en-IN"/>
        </a:p>
      </dgm:t>
    </dgm:pt>
    <dgm:pt modelId="{B6539AF6-295D-48A5-9414-5AD79D6C4BEB}" type="pres">
      <dgm:prSet presAssocID="{70E221C2-14AF-4403-9829-F187508050D0}" presName="gear1dstNode" presStyleLbl="node1" presStyleIdx="0" presStyleCnt="3"/>
      <dgm:spPr/>
      <dgm:t>
        <a:bodyPr/>
        <a:lstStyle/>
        <a:p>
          <a:endParaRPr lang="en-IN"/>
        </a:p>
      </dgm:t>
    </dgm:pt>
    <dgm:pt modelId="{B98DC6AC-8FE1-437B-B78F-00E8715E0F83}" type="pres">
      <dgm:prSet presAssocID="{862A6C7E-372A-49B7-A5D9-03590FE71E4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9630E08-CE61-4C25-9EBE-45B30A406F00}" type="pres">
      <dgm:prSet presAssocID="{862A6C7E-372A-49B7-A5D9-03590FE71E47}" presName="gear2srcNode" presStyleLbl="node1" presStyleIdx="1" presStyleCnt="3"/>
      <dgm:spPr/>
      <dgm:t>
        <a:bodyPr/>
        <a:lstStyle/>
        <a:p>
          <a:endParaRPr lang="en-IN"/>
        </a:p>
      </dgm:t>
    </dgm:pt>
    <dgm:pt modelId="{7622B114-E556-40BD-A5EC-3F8C3BA2BEC0}" type="pres">
      <dgm:prSet presAssocID="{862A6C7E-372A-49B7-A5D9-03590FE71E47}" presName="gear2dstNode" presStyleLbl="node1" presStyleIdx="1" presStyleCnt="3"/>
      <dgm:spPr/>
      <dgm:t>
        <a:bodyPr/>
        <a:lstStyle/>
        <a:p>
          <a:endParaRPr lang="en-IN"/>
        </a:p>
      </dgm:t>
    </dgm:pt>
    <dgm:pt modelId="{73CE9BF1-9462-453B-8766-C39C9644B097}" type="pres">
      <dgm:prSet presAssocID="{1D2422D9-7577-4194-A33D-9291376A38AE}" presName="gear3" presStyleLbl="node1" presStyleIdx="2" presStyleCnt="3"/>
      <dgm:spPr/>
      <dgm:t>
        <a:bodyPr/>
        <a:lstStyle/>
        <a:p>
          <a:endParaRPr lang="en-IN"/>
        </a:p>
      </dgm:t>
    </dgm:pt>
    <dgm:pt modelId="{6035AF4C-59A9-4AAC-9BF7-5DB287119D48}" type="pres">
      <dgm:prSet presAssocID="{1D2422D9-7577-4194-A33D-9291376A38A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F78EFD1-9A52-414E-A681-377475F3CA0B}" type="pres">
      <dgm:prSet presAssocID="{1D2422D9-7577-4194-A33D-9291376A38AE}" presName="gear3srcNode" presStyleLbl="node1" presStyleIdx="2" presStyleCnt="3"/>
      <dgm:spPr/>
      <dgm:t>
        <a:bodyPr/>
        <a:lstStyle/>
        <a:p>
          <a:endParaRPr lang="en-IN"/>
        </a:p>
      </dgm:t>
    </dgm:pt>
    <dgm:pt modelId="{B512B0D5-5EF8-4EDF-956D-9E2EF332D34A}" type="pres">
      <dgm:prSet presAssocID="{1D2422D9-7577-4194-A33D-9291376A38AE}" presName="gear3dstNode" presStyleLbl="node1" presStyleIdx="2" presStyleCnt="3"/>
      <dgm:spPr/>
      <dgm:t>
        <a:bodyPr/>
        <a:lstStyle/>
        <a:p>
          <a:endParaRPr lang="en-IN"/>
        </a:p>
      </dgm:t>
    </dgm:pt>
    <dgm:pt modelId="{3AF8B8A7-0BF2-482B-BE5E-03E2E3268C35}" type="pres">
      <dgm:prSet presAssocID="{661BD478-5B98-4205-8838-44EA790C3C65}" presName="connector1" presStyleLbl="sibTrans2D1" presStyleIdx="0" presStyleCnt="3"/>
      <dgm:spPr/>
      <dgm:t>
        <a:bodyPr/>
        <a:lstStyle/>
        <a:p>
          <a:endParaRPr lang="en-IN"/>
        </a:p>
      </dgm:t>
    </dgm:pt>
    <dgm:pt modelId="{B7489913-A192-441F-8543-DA99975D35D5}" type="pres">
      <dgm:prSet presAssocID="{ED4B97F3-26D4-4A3B-B291-AE40D19EC0FE}" presName="connector2" presStyleLbl="sibTrans2D1" presStyleIdx="1" presStyleCnt="3"/>
      <dgm:spPr/>
      <dgm:t>
        <a:bodyPr/>
        <a:lstStyle/>
        <a:p>
          <a:endParaRPr lang="en-IN"/>
        </a:p>
      </dgm:t>
    </dgm:pt>
    <dgm:pt modelId="{79E1D14B-7CC8-4159-AD25-96A0185E92C2}" type="pres">
      <dgm:prSet presAssocID="{D91709E0-9F9D-4370-9C6B-3FCEB1DE49D5}" presName="connector3" presStyleLbl="sibTrans2D1" presStyleIdx="2" presStyleCnt="3"/>
      <dgm:spPr/>
      <dgm:t>
        <a:bodyPr/>
        <a:lstStyle/>
        <a:p>
          <a:endParaRPr lang="en-IN"/>
        </a:p>
      </dgm:t>
    </dgm:pt>
  </dgm:ptLst>
  <dgm:cxnLst>
    <dgm:cxn modelId="{D91DBA3B-09ED-419A-91A9-53D4C85DDED7}" srcId="{CDD41E7F-D254-4C4F-A39F-BEB5D01AF6CA}" destId="{70E221C2-14AF-4403-9829-F187508050D0}" srcOrd="0" destOrd="0" parTransId="{6C73045F-4546-4C00-9405-7209FD6AF55E}" sibTransId="{661BD478-5B98-4205-8838-44EA790C3C65}"/>
    <dgm:cxn modelId="{E0C067A0-942C-4871-A969-69F628DE1B33}" type="presOf" srcId="{862A6C7E-372A-49B7-A5D9-03590FE71E47}" destId="{7622B114-E556-40BD-A5EC-3F8C3BA2BEC0}" srcOrd="2" destOrd="0" presId="urn:microsoft.com/office/officeart/2005/8/layout/gear1"/>
    <dgm:cxn modelId="{AA02704D-9E10-4DEE-8C17-AD020758E1B4}" type="presOf" srcId="{D91709E0-9F9D-4370-9C6B-3FCEB1DE49D5}" destId="{79E1D14B-7CC8-4159-AD25-96A0185E92C2}" srcOrd="0" destOrd="0" presId="urn:microsoft.com/office/officeart/2005/8/layout/gear1"/>
    <dgm:cxn modelId="{3E46F314-6D0A-4F02-8D84-02804620DB03}" type="presOf" srcId="{1D2422D9-7577-4194-A33D-9291376A38AE}" destId="{B512B0D5-5EF8-4EDF-956D-9E2EF332D34A}" srcOrd="3" destOrd="0" presId="urn:microsoft.com/office/officeart/2005/8/layout/gear1"/>
    <dgm:cxn modelId="{65A29956-022E-48E5-9EB2-30A3A4D6B831}" type="presOf" srcId="{70E221C2-14AF-4403-9829-F187508050D0}" destId="{E8328D2C-2404-4C74-A57E-61B95FE53619}" srcOrd="0" destOrd="0" presId="urn:microsoft.com/office/officeart/2005/8/layout/gear1"/>
    <dgm:cxn modelId="{D2FBDF0D-F1B3-4E63-A606-129CA33BC585}" type="presOf" srcId="{862A6C7E-372A-49B7-A5D9-03590FE71E47}" destId="{B98DC6AC-8FE1-437B-B78F-00E8715E0F83}" srcOrd="0" destOrd="0" presId="urn:microsoft.com/office/officeart/2005/8/layout/gear1"/>
    <dgm:cxn modelId="{BCE2CB47-2C7E-4F42-83DF-3189752B4C16}" type="presOf" srcId="{1D2422D9-7577-4194-A33D-9291376A38AE}" destId="{73CE9BF1-9462-453B-8766-C39C9644B097}" srcOrd="0" destOrd="0" presId="urn:microsoft.com/office/officeart/2005/8/layout/gear1"/>
    <dgm:cxn modelId="{579DAEA9-115E-4EE2-835D-09C42D6203E9}" type="presOf" srcId="{1D2422D9-7577-4194-A33D-9291376A38AE}" destId="{6035AF4C-59A9-4AAC-9BF7-5DB287119D48}" srcOrd="1" destOrd="0" presId="urn:microsoft.com/office/officeart/2005/8/layout/gear1"/>
    <dgm:cxn modelId="{46731316-AA13-486C-8F5A-CBFFDB0EB32C}" type="presOf" srcId="{70E221C2-14AF-4403-9829-F187508050D0}" destId="{3BA24B11-579C-4D3E-8352-8BEEF729EB79}" srcOrd="1" destOrd="0" presId="urn:microsoft.com/office/officeart/2005/8/layout/gear1"/>
    <dgm:cxn modelId="{45D65C9D-F5B6-4B5C-AA60-2183A405B420}" type="presOf" srcId="{1D2422D9-7577-4194-A33D-9291376A38AE}" destId="{0F78EFD1-9A52-414E-A681-377475F3CA0B}" srcOrd="2" destOrd="0" presId="urn:microsoft.com/office/officeart/2005/8/layout/gear1"/>
    <dgm:cxn modelId="{F7009F24-3B6F-416A-8361-E741DDFA1E12}" type="presOf" srcId="{70E221C2-14AF-4403-9829-F187508050D0}" destId="{B6539AF6-295D-48A5-9414-5AD79D6C4BEB}" srcOrd="2" destOrd="0" presId="urn:microsoft.com/office/officeart/2005/8/layout/gear1"/>
    <dgm:cxn modelId="{4BD58B5A-9BDD-49DF-80D8-D761A7BC61AC}" srcId="{CDD41E7F-D254-4C4F-A39F-BEB5D01AF6CA}" destId="{1D2422D9-7577-4194-A33D-9291376A38AE}" srcOrd="2" destOrd="0" parTransId="{1C337275-E098-4B8C-BA3A-12E76C8E3BE6}" sibTransId="{D91709E0-9F9D-4370-9C6B-3FCEB1DE49D5}"/>
    <dgm:cxn modelId="{79D8162C-8DFC-4544-BA1C-0FC5F629C92E}" type="presOf" srcId="{ED4B97F3-26D4-4A3B-B291-AE40D19EC0FE}" destId="{B7489913-A192-441F-8543-DA99975D35D5}" srcOrd="0" destOrd="0" presId="urn:microsoft.com/office/officeart/2005/8/layout/gear1"/>
    <dgm:cxn modelId="{B17032ED-55B6-472D-8866-D3B60564E501}" type="presOf" srcId="{661BD478-5B98-4205-8838-44EA790C3C65}" destId="{3AF8B8A7-0BF2-482B-BE5E-03E2E3268C35}" srcOrd="0" destOrd="0" presId="urn:microsoft.com/office/officeart/2005/8/layout/gear1"/>
    <dgm:cxn modelId="{443B2091-297D-48B0-9307-796FB97D0B25}" type="presOf" srcId="{862A6C7E-372A-49B7-A5D9-03590FE71E47}" destId="{E9630E08-CE61-4C25-9EBE-45B30A406F00}" srcOrd="1" destOrd="0" presId="urn:microsoft.com/office/officeart/2005/8/layout/gear1"/>
    <dgm:cxn modelId="{054433D4-F87C-485B-8B56-889FD3B915D5}" srcId="{CDD41E7F-D254-4C4F-A39F-BEB5D01AF6CA}" destId="{862A6C7E-372A-49B7-A5D9-03590FE71E47}" srcOrd="1" destOrd="0" parTransId="{8FEB7BB2-B3F9-4448-89C5-8EE811E1D7E7}" sibTransId="{ED4B97F3-26D4-4A3B-B291-AE40D19EC0FE}"/>
    <dgm:cxn modelId="{D41A6951-E957-4016-A565-67F2991EACD4}" type="presOf" srcId="{CDD41E7F-D254-4C4F-A39F-BEB5D01AF6CA}" destId="{6051E75A-8090-40A5-9952-3686EAB7F4AE}" srcOrd="0" destOrd="0" presId="urn:microsoft.com/office/officeart/2005/8/layout/gear1"/>
    <dgm:cxn modelId="{25ACE3D0-BE20-4D70-92D4-96E6C1AE2A4C}" type="presParOf" srcId="{6051E75A-8090-40A5-9952-3686EAB7F4AE}" destId="{E8328D2C-2404-4C74-A57E-61B95FE53619}" srcOrd="0" destOrd="0" presId="urn:microsoft.com/office/officeart/2005/8/layout/gear1"/>
    <dgm:cxn modelId="{85AF35B1-E767-43CF-941D-A9E5825E0635}" type="presParOf" srcId="{6051E75A-8090-40A5-9952-3686EAB7F4AE}" destId="{3BA24B11-579C-4D3E-8352-8BEEF729EB79}" srcOrd="1" destOrd="0" presId="urn:microsoft.com/office/officeart/2005/8/layout/gear1"/>
    <dgm:cxn modelId="{F353497E-FC27-4254-9B8D-85C80DEB63E5}" type="presParOf" srcId="{6051E75A-8090-40A5-9952-3686EAB7F4AE}" destId="{B6539AF6-295D-48A5-9414-5AD79D6C4BEB}" srcOrd="2" destOrd="0" presId="urn:microsoft.com/office/officeart/2005/8/layout/gear1"/>
    <dgm:cxn modelId="{150A39CD-4CD0-4073-AE59-99227A9A21B6}" type="presParOf" srcId="{6051E75A-8090-40A5-9952-3686EAB7F4AE}" destId="{B98DC6AC-8FE1-437B-B78F-00E8715E0F83}" srcOrd="3" destOrd="0" presId="urn:microsoft.com/office/officeart/2005/8/layout/gear1"/>
    <dgm:cxn modelId="{04A329DF-8E37-41D2-AF54-3B94FAA9B14F}" type="presParOf" srcId="{6051E75A-8090-40A5-9952-3686EAB7F4AE}" destId="{E9630E08-CE61-4C25-9EBE-45B30A406F00}" srcOrd="4" destOrd="0" presId="urn:microsoft.com/office/officeart/2005/8/layout/gear1"/>
    <dgm:cxn modelId="{E48895D6-ACB3-4840-8DB2-D79CC97EA101}" type="presParOf" srcId="{6051E75A-8090-40A5-9952-3686EAB7F4AE}" destId="{7622B114-E556-40BD-A5EC-3F8C3BA2BEC0}" srcOrd="5" destOrd="0" presId="urn:microsoft.com/office/officeart/2005/8/layout/gear1"/>
    <dgm:cxn modelId="{A68DD9F0-B5FE-4608-81FE-39685BADFB19}" type="presParOf" srcId="{6051E75A-8090-40A5-9952-3686EAB7F4AE}" destId="{73CE9BF1-9462-453B-8766-C39C9644B097}" srcOrd="6" destOrd="0" presId="urn:microsoft.com/office/officeart/2005/8/layout/gear1"/>
    <dgm:cxn modelId="{AB36AB8E-3A72-4768-86D8-0A042BFE9F59}" type="presParOf" srcId="{6051E75A-8090-40A5-9952-3686EAB7F4AE}" destId="{6035AF4C-59A9-4AAC-9BF7-5DB287119D48}" srcOrd="7" destOrd="0" presId="urn:microsoft.com/office/officeart/2005/8/layout/gear1"/>
    <dgm:cxn modelId="{5BA43F81-08CF-45FD-AD84-14DD87480ED0}" type="presParOf" srcId="{6051E75A-8090-40A5-9952-3686EAB7F4AE}" destId="{0F78EFD1-9A52-414E-A681-377475F3CA0B}" srcOrd="8" destOrd="0" presId="urn:microsoft.com/office/officeart/2005/8/layout/gear1"/>
    <dgm:cxn modelId="{62B675FD-BD65-4C3C-884D-9603F4C1BC5B}" type="presParOf" srcId="{6051E75A-8090-40A5-9952-3686EAB7F4AE}" destId="{B512B0D5-5EF8-4EDF-956D-9E2EF332D34A}" srcOrd="9" destOrd="0" presId="urn:microsoft.com/office/officeart/2005/8/layout/gear1"/>
    <dgm:cxn modelId="{4422A219-FA66-4555-9EAC-20D5E78C2EC6}" type="presParOf" srcId="{6051E75A-8090-40A5-9952-3686EAB7F4AE}" destId="{3AF8B8A7-0BF2-482B-BE5E-03E2E3268C35}" srcOrd="10" destOrd="0" presId="urn:microsoft.com/office/officeart/2005/8/layout/gear1"/>
    <dgm:cxn modelId="{049FF3B5-14E5-4355-942A-278B7529DE5D}" type="presParOf" srcId="{6051E75A-8090-40A5-9952-3686EAB7F4AE}" destId="{B7489913-A192-441F-8543-DA99975D35D5}" srcOrd="11" destOrd="0" presId="urn:microsoft.com/office/officeart/2005/8/layout/gear1"/>
    <dgm:cxn modelId="{3FFF5750-A737-42F1-8785-7E8C8AEE761E}" type="presParOf" srcId="{6051E75A-8090-40A5-9952-3686EAB7F4AE}" destId="{79E1D14B-7CC8-4159-AD25-96A0185E92C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1A1737-15A1-4AA7-A740-3F44453C331E}" type="doc">
      <dgm:prSet loTypeId="urn:microsoft.com/office/officeart/2005/8/layout/matrix3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9567EFDC-33DA-4F70-BDEF-83375DBAE8B6}">
      <dgm:prSet phldrT="[Text]" custT="1"/>
      <dgm:spPr/>
      <dgm:t>
        <a:bodyPr/>
        <a:lstStyle/>
        <a:p>
          <a:r>
            <a:rPr lang="en-IN" sz="1800" dirty="0" smtClean="0"/>
            <a:t>Caprices </a:t>
          </a:r>
          <a:r>
            <a:rPr lang="en-IN" sz="1800" dirty="0" err="1" smtClean="0"/>
            <a:t>Climatiques</a:t>
          </a:r>
          <a:endParaRPr lang="en-IN" sz="1800" dirty="0"/>
        </a:p>
      </dgm:t>
    </dgm:pt>
    <dgm:pt modelId="{4D46265A-FA4C-4205-86B0-9FEE33D6EE63}" type="parTrans" cxnId="{0E11995E-0F41-4B7E-A0B8-38D0535E80F0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B9FE8134-A0D8-4C08-9E4A-1A78666A141A}" type="sibTrans" cxnId="{0E11995E-0F41-4B7E-A0B8-38D0535E80F0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FC72E2BD-7511-49C6-9058-8484ED746274}">
      <dgm:prSet phldrT="[Text]" custT="1"/>
      <dgm:spPr/>
      <dgm:t>
        <a:bodyPr/>
        <a:lstStyle/>
        <a:p>
          <a:r>
            <a:rPr lang="en-IN" sz="1800" dirty="0" smtClean="0">
              <a:latin typeface="Arial" panose="020B0604020202020204" pitchFamily="34" charset="0"/>
              <a:cs typeface="Arial" panose="020B0604020202020204" pitchFamily="34" charset="0"/>
            </a:rPr>
            <a:t>Fluctuation des devises</a:t>
          </a:r>
          <a:endParaRPr lang="en-IN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2FCD1-F2EF-46B1-A622-B8790E7A2860}" type="parTrans" cxnId="{762969B5-EF8E-47BE-A73A-476ED11CA58F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56F0A166-47E6-411B-A793-4B385039FC3C}" type="sibTrans" cxnId="{762969B5-EF8E-47BE-A73A-476ED11CA58F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785D62CB-650B-47FE-8EE0-0091E34FD6D7}">
      <dgm:prSet phldrT="[Text]" custT="1"/>
      <dgm:spPr/>
      <dgm:t>
        <a:bodyPr/>
        <a:lstStyle/>
        <a:p>
          <a:r>
            <a:rPr lang="en-IN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Facteurs</a:t>
          </a:r>
          <a:r>
            <a:rPr lang="en-IN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entraînant</a:t>
          </a:r>
          <a:r>
            <a:rPr lang="en-IN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une</a:t>
          </a:r>
          <a:r>
            <a:rPr lang="en-IN" sz="1800" dirty="0" smtClean="0">
              <a:latin typeface="Arial" panose="020B0604020202020204" pitchFamily="34" charset="0"/>
              <a:cs typeface="Arial" panose="020B0604020202020204" pitchFamily="34" charset="0"/>
            </a:rPr>
            <a:t> reduction de </a:t>
          </a:r>
          <a:r>
            <a:rPr lang="en-IN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l’offre</a:t>
          </a:r>
          <a:endParaRPr lang="en-IN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C922CA-30E0-4AE1-96AE-E00293C3711A}" type="parTrans" cxnId="{2D60F868-A497-49CB-B0CC-A6D31D42BABD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11FA04AC-3FA7-48B8-9B89-9AA0C13CAD88}" type="sibTrans" cxnId="{2D60F868-A497-49CB-B0CC-A6D31D42BABD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0416B9E9-E309-448C-B810-B7B203536EE6}">
      <dgm:prSet phldrT="[Text]" custT="1"/>
      <dgm:spPr/>
      <dgm:t>
        <a:bodyPr/>
        <a:lstStyle/>
        <a:p>
          <a:r>
            <a:rPr lang="en-IN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Politiques</a:t>
          </a:r>
          <a:r>
            <a:rPr lang="en-IN" sz="1800" dirty="0" smtClean="0">
              <a:latin typeface="Arial" panose="020B0604020202020204" pitchFamily="34" charset="0"/>
              <a:cs typeface="Arial" panose="020B0604020202020204" pitchFamily="34" charset="0"/>
            </a:rPr>
            <a:t> et </a:t>
          </a:r>
          <a:r>
            <a:rPr lang="en-IN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Régulations</a:t>
          </a:r>
          <a:r>
            <a:rPr lang="en-IN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Gouvernementales</a:t>
          </a:r>
          <a:endParaRPr lang="en-IN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AE6162-BAB3-4A3D-B4B3-21D158D93B3D}" type="parTrans" cxnId="{C7A27F4D-36E7-4317-A9D2-04BCE460354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0F1374B3-75D9-43EF-9785-54428BF64389}" type="sibTrans" cxnId="{C7A27F4D-36E7-4317-A9D2-04BCE460354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CD78A997-DA7A-4EE1-8FBD-70E39B4DC680}" type="pres">
      <dgm:prSet presAssocID="{9E1A1737-15A1-4AA7-A740-3F44453C331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D4BF929-8905-47AF-A5BF-4F6C085683F5}" type="pres">
      <dgm:prSet presAssocID="{9E1A1737-15A1-4AA7-A740-3F44453C331E}" presName="diamond" presStyleLbl="bgShp" presStyleIdx="0" presStyleCnt="1"/>
      <dgm:spPr/>
      <dgm:t>
        <a:bodyPr/>
        <a:lstStyle/>
        <a:p>
          <a:endParaRPr lang="en-IN"/>
        </a:p>
      </dgm:t>
    </dgm:pt>
    <dgm:pt modelId="{1C592BE8-CC63-4CF8-80F1-BC81B60D6433}" type="pres">
      <dgm:prSet presAssocID="{9E1A1737-15A1-4AA7-A740-3F44453C331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BB658F2-3D63-4639-8F33-3F8DADB05F70}" type="pres">
      <dgm:prSet presAssocID="{9E1A1737-15A1-4AA7-A740-3F44453C331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4D94D51-0B3E-4536-AB68-967796EEAA62}" type="pres">
      <dgm:prSet presAssocID="{9E1A1737-15A1-4AA7-A740-3F44453C331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449D261-CD46-40BD-ADBE-C1C3131F5F5D}" type="pres">
      <dgm:prSet presAssocID="{9E1A1737-15A1-4AA7-A740-3F44453C331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E11995E-0F41-4B7E-A0B8-38D0535E80F0}" srcId="{9E1A1737-15A1-4AA7-A740-3F44453C331E}" destId="{9567EFDC-33DA-4F70-BDEF-83375DBAE8B6}" srcOrd="0" destOrd="0" parTransId="{4D46265A-FA4C-4205-86B0-9FEE33D6EE63}" sibTransId="{B9FE8134-A0D8-4C08-9E4A-1A78666A141A}"/>
    <dgm:cxn modelId="{11792CC7-AEF2-4BB3-9E64-1A65EF6666D0}" type="presOf" srcId="{785D62CB-650B-47FE-8EE0-0091E34FD6D7}" destId="{04D94D51-0B3E-4536-AB68-967796EEAA62}" srcOrd="0" destOrd="0" presId="urn:microsoft.com/office/officeart/2005/8/layout/matrix3"/>
    <dgm:cxn modelId="{2553AC3D-BBA6-452E-B580-661BE8A4FE41}" type="presOf" srcId="{0416B9E9-E309-448C-B810-B7B203536EE6}" destId="{9449D261-CD46-40BD-ADBE-C1C3131F5F5D}" srcOrd="0" destOrd="0" presId="urn:microsoft.com/office/officeart/2005/8/layout/matrix3"/>
    <dgm:cxn modelId="{2D60F868-A497-49CB-B0CC-A6D31D42BABD}" srcId="{9E1A1737-15A1-4AA7-A740-3F44453C331E}" destId="{785D62CB-650B-47FE-8EE0-0091E34FD6D7}" srcOrd="2" destOrd="0" parTransId="{E9C922CA-30E0-4AE1-96AE-E00293C3711A}" sibTransId="{11FA04AC-3FA7-48B8-9B89-9AA0C13CAD88}"/>
    <dgm:cxn modelId="{C7A27F4D-36E7-4317-A9D2-04BCE4603549}" srcId="{9E1A1737-15A1-4AA7-A740-3F44453C331E}" destId="{0416B9E9-E309-448C-B810-B7B203536EE6}" srcOrd="3" destOrd="0" parTransId="{AAAE6162-BAB3-4A3D-B4B3-21D158D93B3D}" sibTransId="{0F1374B3-75D9-43EF-9785-54428BF64389}"/>
    <dgm:cxn modelId="{6603F3A6-C830-42BF-B812-4A6D00130E39}" type="presOf" srcId="{FC72E2BD-7511-49C6-9058-8484ED746274}" destId="{6BB658F2-3D63-4639-8F33-3F8DADB05F70}" srcOrd="0" destOrd="0" presId="urn:microsoft.com/office/officeart/2005/8/layout/matrix3"/>
    <dgm:cxn modelId="{544D850B-E3FE-4368-A100-64F0F0387C8A}" type="presOf" srcId="{9567EFDC-33DA-4F70-BDEF-83375DBAE8B6}" destId="{1C592BE8-CC63-4CF8-80F1-BC81B60D6433}" srcOrd="0" destOrd="0" presId="urn:microsoft.com/office/officeart/2005/8/layout/matrix3"/>
    <dgm:cxn modelId="{762969B5-EF8E-47BE-A73A-476ED11CA58F}" srcId="{9E1A1737-15A1-4AA7-A740-3F44453C331E}" destId="{FC72E2BD-7511-49C6-9058-8484ED746274}" srcOrd="1" destOrd="0" parTransId="{A912FCD1-F2EF-46B1-A622-B8790E7A2860}" sibTransId="{56F0A166-47E6-411B-A793-4B385039FC3C}"/>
    <dgm:cxn modelId="{5DD24BFC-8575-43D4-855B-20DD19AD46F7}" type="presOf" srcId="{9E1A1737-15A1-4AA7-A740-3F44453C331E}" destId="{CD78A997-DA7A-4EE1-8FBD-70E39B4DC680}" srcOrd="0" destOrd="0" presId="urn:microsoft.com/office/officeart/2005/8/layout/matrix3"/>
    <dgm:cxn modelId="{A30ADCB1-2EB2-4D1C-8E85-E1374BDDFED2}" type="presParOf" srcId="{CD78A997-DA7A-4EE1-8FBD-70E39B4DC680}" destId="{3D4BF929-8905-47AF-A5BF-4F6C085683F5}" srcOrd="0" destOrd="0" presId="urn:microsoft.com/office/officeart/2005/8/layout/matrix3"/>
    <dgm:cxn modelId="{0565C637-4DA7-4E07-A613-D72C1768441F}" type="presParOf" srcId="{CD78A997-DA7A-4EE1-8FBD-70E39B4DC680}" destId="{1C592BE8-CC63-4CF8-80F1-BC81B60D6433}" srcOrd="1" destOrd="0" presId="urn:microsoft.com/office/officeart/2005/8/layout/matrix3"/>
    <dgm:cxn modelId="{5681643A-3679-4FEF-A370-E304C26AC4B8}" type="presParOf" srcId="{CD78A997-DA7A-4EE1-8FBD-70E39B4DC680}" destId="{6BB658F2-3D63-4639-8F33-3F8DADB05F70}" srcOrd="2" destOrd="0" presId="urn:microsoft.com/office/officeart/2005/8/layout/matrix3"/>
    <dgm:cxn modelId="{FF5E4043-113A-40F5-9578-251771DE5BC7}" type="presParOf" srcId="{CD78A997-DA7A-4EE1-8FBD-70E39B4DC680}" destId="{04D94D51-0B3E-4536-AB68-967796EEAA62}" srcOrd="3" destOrd="0" presId="urn:microsoft.com/office/officeart/2005/8/layout/matrix3"/>
    <dgm:cxn modelId="{FFCCBEE4-314A-4321-9428-B540A33AF1A4}" type="presParOf" srcId="{CD78A997-DA7A-4EE1-8FBD-70E39B4DC680}" destId="{9449D261-CD46-40BD-ADBE-C1C3131F5F5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D2481D-DA10-445F-9287-879E5A15EA98}" type="doc">
      <dgm:prSet loTypeId="urn:microsoft.com/office/officeart/2005/8/layout/radial6" loCatId="relationship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1134E675-AD76-4527-B58D-58B0C5438C7B}">
      <dgm:prSet phldrT="[Text]" custT="1"/>
      <dgm:spPr/>
      <dgm:t>
        <a:bodyPr/>
        <a:lstStyle/>
        <a:p>
          <a:r>
            <a:rPr lang="en-IN" sz="1800" dirty="0" smtClean="0">
              <a:latin typeface="Arial" panose="020B0604020202020204" pitchFamily="34" charset="0"/>
              <a:cs typeface="Arial" panose="020B0604020202020204" pitchFamily="34" charset="0"/>
            </a:rPr>
            <a:t>Plantations </a:t>
          </a:r>
          <a:r>
            <a:rPr lang="en-IN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majoritairement</a:t>
          </a:r>
          <a:r>
            <a:rPr lang="en-IN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séniles</a:t>
          </a:r>
          <a:endParaRPr lang="en-IN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F95072-39D8-4548-A7BF-4662C89F5A75}" type="parTrans" cxnId="{34918044-A972-40F1-9D35-F10EC1F6F497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0E165B79-7F42-4350-AFBF-BFBB74A9BC36}" type="sibTrans" cxnId="{34918044-A972-40F1-9D35-F10EC1F6F497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62DA522A-CAD8-461D-8E66-EAC916625228}">
      <dgm:prSet phldrT="[Text]" custT="1"/>
      <dgm:spPr/>
      <dgm:t>
        <a:bodyPr/>
        <a:lstStyle/>
        <a:p>
          <a:r>
            <a:rPr lang="en-IN" sz="2000" dirty="0" smtClean="0">
              <a:latin typeface="Arial" panose="020B0604020202020204" pitchFamily="34" charset="0"/>
              <a:cs typeface="Arial" panose="020B0604020202020204" pitchFamily="34" charset="0"/>
            </a:rPr>
            <a:t>Raisons de la </a:t>
          </a:r>
          <a:r>
            <a:rPr lang="en-IN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faible</a:t>
          </a:r>
          <a:r>
            <a:rPr lang="en-IN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productivité</a:t>
          </a:r>
          <a:r>
            <a:rPr lang="en-IN" sz="2000" dirty="0" smtClean="0">
              <a:latin typeface="Arial" panose="020B0604020202020204" pitchFamily="34" charset="0"/>
              <a:cs typeface="Arial" panose="020B0604020202020204" pitchFamily="34" charset="0"/>
            </a:rPr>
            <a:t> de la </a:t>
          </a:r>
          <a:r>
            <a:rPr lang="en-IN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récolte</a:t>
          </a:r>
          <a:endParaRPr lang="en-IN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26E26B-AA6A-479B-B37E-CFF303815799}" type="sibTrans" cxnId="{40A20A44-DADB-4FA9-A7E0-C60F9763B99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F346C29B-0B04-47A2-BB95-6F5454874ABC}" type="parTrans" cxnId="{40A20A44-DADB-4FA9-A7E0-C60F9763B99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BDE04375-0E37-435C-B56A-B702D344C326}">
      <dgm:prSet phldrT="[Text]" custT="1"/>
      <dgm:spPr/>
      <dgm:t>
        <a:bodyPr/>
        <a:lstStyle/>
        <a:p>
          <a:r>
            <a:rPr lang="en-IN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Ressources</a:t>
          </a:r>
          <a:r>
            <a:rPr lang="en-IN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terrestres</a:t>
          </a:r>
          <a:r>
            <a:rPr lang="en-IN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rares</a:t>
          </a:r>
          <a:endParaRPr lang="en-IN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9577F-6D4B-4461-BD6B-7CEAD0ACC3D7}" type="parTrans" cxnId="{E29B3CD9-510A-47BF-9247-46A42ECE0320}">
      <dgm:prSet/>
      <dgm:spPr/>
      <dgm:t>
        <a:bodyPr/>
        <a:lstStyle/>
        <a:p>
          <a:endParaRPr lang="en-IN"/>
        </a:p>
      </dgm:t>
    </dgm:pt>
    <dgm:pt modelId="{ACBBC85B-E6D8-44E9-A4F7-47AF96EC3234}" type="sibTrans" cxnId="{E29B3CD9-510A-47BF-9247-46A42ECE0320}">
      <dgm:prSet/>
      <dgm:spPr/>
      <dgm:t>
        <a:bodyPr/>
        <a:lstStyle/>
        <a:p>
          <a:endParaRPr lang="en-IN"/>
        </a:p>
      </dgm:t>
    </dgm:pt>
    <dgm:pt modelId="{1BE5D1FB-B64B-4E6A-AE52-61374444EDD2}">
      <dgm:prSet phldrT="[Text]" custT="1"/>
      <dgm:spPr/>
      <dgm:t>
        <a:bodyPr/>
        <a:lstStyle/>
        <a:p>
          <a:r>
            <a:rPr lang="en-IN" sz="1800" dirty="0" smtClean="0">
              <a:latin typeface="Arial" panose="020B0604020202020204" pitchFamily="34" charset="0"/>
              <a:cs typeface="Arial" panose="020B0604020202020204" pitchFamily="34" charset="0"/>
            </a:rPr>
            <a:t>Pas </a:t>
          </a:r>
          <a:r>
            <a:rPr lang="en-IN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d‘augmentation</a:t>
          </a:r>
          <a:r>
            <a:rPr lang="en-IN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dans</a:t>
          </a:r>
          <a:r>
            <a:rPr lang="en-IN" sz="1800" dirty="0" smtClean="0"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IN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superficie</a:t>
          </a:r>
          <a:r>
            <a:rPr lang="en-IN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actuelle</a:t>
          </a:r>
          <a:endParaRPr lang="en-IN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B26FB8-48FD-413A-A0D4-217FA40A2B2A}" type="parTrans" cxnId="{F39A199E-9A0C-4F7B-8439-7A928F8A5A6C}">
      <dgm:prSet/>
      <dgm:spPr/>
      <dgm:t>
        <a:bodyPr/>
        <a:lstStyle/>
        <a:p>
          <a:endParaRPr lang="en-IN"/>
        </a:p>
      </dgm:t>
    </dgm:pt>
    <dgm:pt modelId="{9771C740-B864-4AF8-B1CA-7BA7191AE8BF}" type="sibTrans" cxnId="{F39A199E-9A0C-4F7B-8439-7A928F8A5A6C}">
      <dgm:prSet/>
      <dgm:spPr/>
      <dgm:t>
        <a:bodyPr/>
        <a:lstStyle/>
        <a:p>
          <a:endParaRPr lang="en-IN"/>
        </a:p>
      </dgm:t>
    </dgm:pt>
    <dgm:pt modelId="{ADA52613-1CB0-4F65-B636-4FB0B452E020}" type="pres">
      <dgm:prSet presAssocID="{87D2481D-DA10-445F-9287-879E5A15EA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12F179D-49EB-4E7A-AF33-A23A847D7327}" type="pres">
      <dgm:prSet presAssocID="{62DA522A-CAD8-461D-8E66-EAC916625228}" presName="centerShape" presStyleLbl="node0" presStyleIdx="0" presStyleCnt="1"/>
      <dgm:spPr/>
      <dgm:t>
        <a:bodyPr/>
        <a:lstStyle/>
        <a:p>
          <a:endParaRPr lang="en-IN"/>
        </a:p>
      </dgm:t>
    </dgm:pt>
    <dgm:pt modelId="{C0EF81A9-3E00-4DAE-8C61-18164EDAD1A3}" type="pres">
      <dgm:prSet presAssocID="{1134E675-AD76-4527-B58D-58B0C5438C7B}" presName="node" presStyleLbl="node1" presStyleIdx="0" presStyleCnt="3" custScaleX="11849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8A77448-C56F-4F33-B9DA-187E5763B425}" type="pres">
      <dgm:prSet presAssocID="{1134E675-AD76-4527-B58D-58B0C5438C7B}" presName="dummy" presStyleCnt="0"/>
      <dgm:spPr/>
      <dgm:t>
        <a:bodyPr/>
        <a:lstStyle/>
        <a:p>
          <a:endParaRPr lang="en-IN"/>
        </a:p>
      </dgm:t>
    </dgm:pt>
    <dgm:pt modelId="{B7A4C2D8-60C9-4ACF-A2D3-C4631F16D113}" type="pres">
      <dgm:prSet presAssocID="{0E165B79-7F42-4350-AFBF-BFBB74A9BC36}" presName="sibTrans" presStyleLbl="sibTrans2D1" presStyleIdx="0" presStyleCnt="3"/>
      <dgm:spPr/>
      <dgm:t>
        <a:bodyPr/>
        <a:lstStyle/>
        <a:p>
          <a:endParaRPr lang="en-IN"/>
        </a:p>
      </dgm:t>
    </dgm:pt>
    <dgm:pt modelId="{30B76C94-E78D-479A-A1A6-E23860600E68}" type="pres">
      <dgm:prSet presAssocID="{BDE04375-0E37-435C-B56A-B702D344C326}" presName="node" presStyleLbl="node1" presStyleIdx="1" presStyleCnt="3" custScaleX="11846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072038D-EB6E-483C-9C54-68A3E0EB1F9D}" type="pres">
      <dgm:prSet presAssocID="{BDE04375-0E37-435C-B56A-B702D344C326}" presName="dummy" presStyleCnt="0"/>
      <dgm:spPr/>
      <dgm:t>
        <a:bodyPr/>
        <a:lstStyle/>
        <a:p>
          <a:endParaRPr lang="en-IN"/>
        </a:p>
      </dgm:t>
    </dgm:pt>
    <dgm:pt modelId="{D62BD6D5-0E46-451F-A6DA-C843DF10DA24}" type="pres">
      <dgm:prSet presAssocID="{ACBBC85B-E6D8-44E9-A4F7-47AF96EC3234}" presName="sibTrans" presStyleLbl="sibTrans2D1" presStyleIdx="1" presStyleCnt="3"/>
      <dgm:spPr/>
      <dgm:t>
        <a:bodyPr/>
        <a:lstStyle/>
        <a:p>
          <a:endParaRPr lang="en-IN"/>
        </a:p>
      </dgm:t>
    </dgm:pt>
    <dgm:pt modelId="{E295DBE8-39B4-40BC-BFCF-3DEFB7980BFA}" type="pres">
      <dgm:prSet presAssocID="{1BE5D1FB-B64B-4E6A-AE52-61374444EDD2}" presName="node" presStyleLbl="node1" presStyleIdx="2" presStyleCnt="3" custScaleX="11846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3CCA591-2581-4BCE-AFCD-89F4E4518608}" type="pres">
      <dgm:prSet presAssocID="{1BE5D1FB-B64B-4E6A-AE52-61374444EDD2}" presName="dummy" presStyleCnt="0"/>
      <dgm:spPr/>
      <dgm:t>
        <a:bodyPr/>
        <a:lstStyle/>
        <a:p>
          <a:endParaRPr lang="en-IN"/>
        </a:p>
      </dgm:t>
    </dgm:pt>
    <dgm:pt modelId="{DE08ADF9-924F-4711-8291-D4DC43B5196A}" type="pres">
      <dgm:prSet presAssocID="{9771C740-B864-4AF8-B1CA-7BA7191AE8BF}" presName="sibTrans" presStyleLbl="sibTrans2D1" presStyleIdx="2" presStyleCnt="3"/>
      <dgm:spPr/>
      <dgm:t>
        <a:bodyPr/>
        <a:lstStyle/>
        <a:p>
          <a:endParaRPr lang="en-IN"/>
        </a:p>
      </dgm:t>
    </dgm:pt>
  </dgm:ptLst>
  <dgm:cxnLst>
    <dgm:cxn modelId="{91A5AF4D-A9F6-4690-85B7-7B5CE3DF8620}" type="presOf" srcId="{0E165B79-7F42-4350-AFBF-BFBB74A9BC36}" destId="{B7A4C2D8-60C9-4ACF-A2D3-C4631F16D113}" srcOrd="0" destOrd="0" presId="urn:microsoft.com/office/officeart/2005/8/layout/radial6"/>
    <dgm:cxn modelId="{18F2F43F-CD7B-4804-B22E-F68F5F98B2B7}" type="presOf" srcId="{62DA522A-CAD8-461D-8E66-EAC916625228}" destId="{112F179D-49EB-4E7A-AF33-A23A847D7327}" srcOrd="0" destOrd="0" presId="urn:microsoft.com/office/officeart/2005/8/layout/radial6"/>
    <dgm:cxn modelId="{6DE20AD2-A7BC-4D4C-A88F-CFD01097F04D}" type="presOf" srcId="{87D2481D-DA10-445F-9287-879E5A15EA98}" destId="{ADA52613-1CB0-4F65-B636-4FB0B452E020}" srcOrd="0" destOrd="0" presId="urn:microsoft.com/office/officeart/2005/8/layout/radial6"/>
    <dgm:cxn modelId="{40A20A44-DADB-4FA9-A7E0-C60F9763B993}" srcId="{87D2481D-DA10-445F-9287-879E5A15EA98}" destId="{62DA522A-CAD8-461D-8E66-EAC916625228}" srcOrd="0" destOrd="0" parTransId="{F346C29B-0B04-47A2-BB95-6F5454874ABC}" sibTransId="{B726E26B-AA6A-479B-B37E-CFF303815799}"/>
    <dgm:cxn modelId="{D5405F3E-00E9-4EFA-93E2-4885CE99C6BD}" type="presOf" srcId="{1134E675-AD76-4527-B58D-58B0C5438C7B}" destId="{C0EF81A9-3E00-4DAE-8C61-18164EDAD1A3}" srcOrd="0" destOrd="0" presId="urn:microsoft.com/office/officeart/2005/8/layout/radial6"/>
    <dgm:cxn modelId="{B701BC86-50D8-4865-81A1-62F8E89CECDD}" type="presOf" srcId="{BDE04375-0E37-435C-B56A-B702D344C326}" destId="{30B76C94-E78D-479A-A1A6-E23860600E68}" srcOrd="0" destOrd="0" presId="urn:microsoft.com/office/officeart/2005/8/layout/radial6"/>
    <dgm:cxn modelId="{34918044-A972-40F1-9D35-F10EC1F6F497}" srcId="{62DA522A-CAD8-461D-8E66-EAC916625228}" destId="{1134E675-AD76-4527-B58D-58B0C5438C7B}" srcOrd="0" destOrd="0" parTransId="{94F95072-39D8-4548-A7BF-4662C89F5A75}" sibTransId="{0E165B79-7F42-4350-AFBF-BFBB74A9BC36}"/>
    <dgm:cxn modelId="{69408F75-743D-4FA0-8085-5F8C9DCBDF37}" type="presOf" srcId="{9771C740-B864-4AF8-B1CA-7BA7191AE8BF}" destId="{DE08ADF9-924F-4711-8291-D4DC43B5196A}" srcOrd="0" destOrd="0" presId="urn:microsoft.com/office/officeart/2005/8/layout/radial6"/>
    <dgm:cxn modelId="{F39A199E-9A0C-4F7B-8439-7A928F8A5A6C}" srcId="{62DA522A-CAD8-461D-8E66-EAC916625228}" destId="{1BE5D1FB-B64B-4E6A-AE52-61374444EDD2}" srcOrd="2" destOrd="0" parTransId="{F3B26FB8-48FD-413A-A0D4-217FA40A2B2A}" sibTransId="{9771C740-B864-4AF8-B1CA-7BA7191AE8BF}"/>
    <dgm:cxn modelId="{E29B3CD9-510A-47BF-9247-46A42ECE0320}" srcId="{62DA522A-CAD8-461D-8E66-EAC916625228}" destId="{BDE04375-0E37-435C-B56A-B702D344C326}" srcOrd="1" destOrd="0" parTransId="{BBF9577F-6D4B-4461-BD6B-7CEAD0ACC3D7}" sibTransId="{ACBBC85B-E6D8-44E9-A4F7-47AF96EC3234}"/>
    <dgm:cxn modelId="{7FF3B93E-483D-464F-9F88-C378F661389B}" type="presOf" srcId="{1BE5D1FB-B64B-4E6A-AE52-61374444EDD2}" destId="{E295DBE8-39B4-40BC-BFCF-3DEFB7980BFA}" srcOrd="0" destOrd="0" presId="urn:microsoft.com/office/officeart/2005/8/layout/radial6"/>
    <dgm:cxn modelId="{76659896-AA78-4A78-BB1F-7FAC7A15AA98}" type="presOf" srcId="{ACBBC85B-E6D8-44E9-A4F7-47AF96EC3234}" destId="{D62BD6D5-0E46-451F-A6DA-C843DF10DA24}" srcOrd="0" destOrd="0" presId="urn:microsoft.com/office/officeart/2005/8/layout/radial6"/>
    <dgm:cxn modelId="{690AA2F0-F0B2-40AD-A229-7CA72AD0D786}" type="presParOf" srcId="{ADA52613-1CB0-4F65-B636-4FB0B452E020}" destId="{112F179D-49EB-4E7A-AF33-A23A847D7327}" srcOrd="0" destOrd="0" presId="urn:microsoft.com/office/officeart/2005/8/layout/radial6"/>
    <dgm:cxn modelId="{D9E0763C-C308-4E93-9171-AEB713EDD504}" type="presParOf" srcId="{ADA52613-1CB0-4F65-B636-4FB0B452E020}" destId="{C0EF81A9-3E00-4DAE-8C61-18164EDAD1A3}" srcOrd="1" destOrd="0" presId="urn:microsoft.com/office/officeart/2005/8/layout/radial6"/>
    <dgm:cxn modelId="{1780AF10-E02D-49E8-972C-2A54894459F9}" type="presParOf" srcId="{ADA52613-1CB0-4F65-B636-4FB0B452E020}" destId="{88A77448-C56F-4F33-B9DA-187E5763B425}" srcOrd="2" destOrd="0" presId="urn:microsoft.com/office/officeart/2005/8/layout/radial6"/>
    <dgm:cxn modelId="{A6FE9247-8754-4F74-8193-9F4A0D8F13E3}" type="presParOf" srcId="{ADA52613-1CB0-4F65-B636-4FB0B452E020}" destId="{B7A4C2D8-60C9-4ACF-A2D3-C4631F16D113}" srcOrd="3" destOrd="0" presId="urn:microsoft.com/office/officeart/2005/8/layout/radial6"/>
    <dgm:cxn modelId="{3F522008-73D0-4D8F-BAED-7B2F21F8957C}" type="presParOf" srcId="{ADA52613-1CB0-4F65-B636-4FB0B452E020}" destId="{30B76C94-E78D-479A-A1A6-E23860600E68}" srcOrd="4" destOrd="0" presId="urn:microsoft.com/office/officeart/2005/8/layout/radial6"/>
    <dgm:cxn modelId="{80F77D32-DEB2-4819-AA56-65608F60A8C3}" type="presParOf" srcId="{ADA52613-1CB0-4F65-B636-4FB0B452E020}" destId="{C072038D-EB6E-483C-9C54-68A3E0EB1F9D}" srcOrd="5" destOrd="0" presId="urn:microsoft.com/office/officeart/2005/8/layout/radial6"/>
    <dgm:cxn modelId="{509BC55C-F689-4EFA-BD4B-DC413792D10F}" type="presParOf" srcId="{ADA52613-1CB0-4F65-B636-4FB0B452E020}" destId="{D62BD6D5-0E46-451F-A6DA-C843DF10DA24}" srcOrd="6" destOrd="0" presId="urn:microsoft.com/office/officeart/2005/8/layout/radial6"/>
    <dgm:cxn modelId="{48E6CE23-7B4C-468E-8342-256975A65516}" type="presParOf" srcId="{ADA52613-1CB0-4F65-B636-4FB0B452E020}" destId="{E295DBE8-39B4-40BC-BFCF-3DEFB7980BFA}" srcOrd="7" destOrd="0" presId="urn:microsoft.com/office/officeart/2005/8/layout/radial6"/>
    <dgm:cxn modelId="{B2391AF0-A375-4611-BD72-F481797C3369}" type="presParOf" srcId="{ADA52613-1CB0-4F65-B636-4FB0B452E020}" destId="{33CCA591-2581-4BCE-AFCD-89F4E4518608}" srcOrd="8" destOrd="0" presId="urn:microsoft.com/office/officeart/2005/8/layout/radial6"/>
    <dgm:cxn modelId="{DC14385D-C8B9-4BCC-B912-76690356028E}" type="presParOf" srcId="{ADA52613-1CB0-4F65-B636-4FB0B452E020}" destId="{DE08ADF9-924F-4711-8291-D4DC43B5196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8E70B-20D6-4E29-99C9-2FF39D2902D1}" type="doc">
      <dgm:prSet loTypeId="urn:microsoft.com/office/officeart/2005/8/layout/cycle6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50CDCBF3-AACA-4830-A14B-2542CEE5C4B9}">
      <dgm:prSet phldrT="[Text]" custT="1"/>
      <dgm:spPr/>
      <dgm:t>
        <a:bodyPr/>
        <a:lstStyle/>
        <a:p>
          <a:r>
            <a:rPr lang="en-IN" sz="1550" dirty="0" err="1" smtClean="0">
              <a:latin typeface="Arial" panose="020B0604020202020204" pitchFamily="34" charset="0"/>
              <a:cs typeface="Arial" panose="020B0604020202020204" pitchFamily="34" charset="0"/>
            </a:rPr>
            <a:t>Mauvais</a:t>
          </a:r>
          <a:r>
            <a:rPr lang="en-IN" sz="155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550" dirty="0" err="1" smtClean="0">
              <a:latin typeface="Arial" panose="020B0604020202020204" pitchFamily="34" charset="0"/>
              <a:cs typeface="Arial" panose="020B0604020202020204" pitchFamily="34" charset="0"/>
            </a:rPr>
            <a:t>systemes</a:t>
          </a:r>
          <a:r>
            <a:rPr lang="en-IN" sz="1550" dirty="0" smtClean="0">
              <a:latin typeface="Arial" panose="020B0604020202020204" pitchFamily="34" charset="0"/>
              <a:cs typeface="Arial" panose="020B0604020202020204" pitchFamily="34" charset="0"/>
            </a:rPr>
            <a:t> de manipulation</a:t>
          </a:r>
          <a:endParaRPr lang="en-IN" sz="15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A14E45-DC8E-4D3F-8DCA-44C0945576F7}" type="parTrans" cxnId="{36C445DC-8577-4187-BF8D-A634E46EC39A}">
      <dgm:prSet/>
      <dgm:spPr/>
      <dgm:t>
        <a:bodyPr/>
        <a:lstStyle/>
        <a:p>
          <a:endParaRPr lang="en-IN"/>
        </a:p>
      </dgm:t>
    </dgm:pt>
    <dgm:pt modelId="{D3979AF9-A02F-4CF7-962C-BA8EBCADAB80}" type="sibTrans" cxnId="{36C445DC-8577-4187-BF8D-A634E46EC39A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638D53F7-FFB0-4C28-98C5-B9A59F99B935}">
      <dgm:prSet phldrT="[Text]" custT="1"/>
      <dgm:spPr/>
      <dgm:t>
        <a:bodyPr/>
        <a:lstStyle/>
        <a:p>
          <a:r>
            <a:rPr lang="en-IN" sz="1550" err="1" smtClean="0">
              <a:latin typeface="Arial" panose="020B0604020202020204" pitchFamily="34" charset="0"/>
              <a:cs typeface="Arial" panose="020B0604020202020204" pitchFamily="34" charset="0"/>
            </a:rPr>
            <a:t>Problèmes</a:t>
          </a:r>
          <a:r>
            <a:rPr lang="en-IN" sz="1550" smtClean="0">
              <a:latin typeface="Arial" panose="020B0604020202020204" pitchFamily="34" charset="0"/>
              <a:cs typeface="Arial" panose="020B0604020202020204" pitchFamily="34" charset="0"/>
            </a:rPr>
            <a:t> Infrastructurels</a:t>
          </a:r>
          <a:endParaRPr lang="en-IN" sz="15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CE9D35-D87F-4785-AE64-CFDCC14C00C7}" type="parTrans" cxnId="{80B782C4-1108-4B7A-9283-31AF32AD547B}">
      <dgm:prSet/>
      <dgm:spPr/>
      <dgm:t>
        <a:bodyPr/>
        <a:lstStyle/>
        <a:p>
          <a:endParaRPr lang="en-IN"/>
        </a:p>
      </dgm:t>
    </dgm:pt>
    <dgm:pt modelId="{CD27AF8D-E5D2-4D44-89A2-022F2DB22263}" type="sibTrans" cxnId="{80B782C4-1108-4B7A-9283-31AF32AD547B}">
      <dgm:prSet/>
      <dgm:spPr/>
      <dgm:t>
        <a:bodyPr/>
        <a:lstStyle/>
        <a:p>
          <a:endParaRPr lang="en-IN"/>
        </a:p>
      </dgm:t>
    </dgm:pt>
    <dgm:pt modelId="{F56715B1-F0C7-4CDF-894C-B7E3FFBBEDB3}">
      <dgm:prSet phldrT="[Text]" custT="1"/>
      <dgm:spPr/>
      <dgm:t>
        <a:bodyPr/>
        <a:lstStyle/>
        <a:p>
          <a:r>
            <a:rPr lang="en-IN" sz="1550" dirty="0" err="1" smtClean="0">
              <a:latin typeface="Arial" panose="020B0604020202020204" pitchFamily="34" charset="0"/>
              <a:cs typeface="Arial" panose="020B0604020202020204" pitchFamily="34" charset="0"/>
            </a:rPr>
            <a:t>Secteur</a:t>
          </a:r>
          <a:r>
            <a:rPr lang="en-IN" sz="155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550" dirty="0" err="1" smtClean="0">
              <a:latin typeface="Arial" panose="020B0604020202020204" pitchFamily="34" charset="0"/>
              <a:cs typeface="Arial" panose="020B0604020202020204" pitchFamily="34" charset="0"/>
            </a:rPr>
            <a:t>très</a:t>
          </a:r>
          <a:r>
            <a:rPr lang="en-IN" sz="1550" dirty="0" smtClean="0">
              <a:latin typeface="Arial" panose="020B0604020202020204" pitchFamily="34" charset="0"/>
              <a:cs typeface="Arial" panose="020B0604020202020204" pitchFamily="34" charset="0"/>
            </a:rPr>
            <a:t> mal </a:t>
          </a:r>
          <a:r>
            <a:rPr lang="en-IN" sz="1550" dirty="0" err="1" smtClean="0">
              <a:latin typeface="Arial" panose="020B0604020202020204" pitchFamily="34" charset="0"/>
              <a:cs typeface="Arial" panose="020B0604020202020204" pitchFamily="34" charset="0"/>
            </a:rPr>
            <a:t>organisé</a:t>
          </a:r>
          <a:endParaRPr lang="en-IN" sz="15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F7E46B-CCC0-4BC9-9E8F-8B6937396D5B}" type="parTrans" cxnId="{24EC6FCA-A3D9-4B7D-8E63-820E3390A7A5}">
      <dgm:prSet/>
      <dgm:spPr/>
      <dgm:t>
        <a:bodyPr/>
        <a:lstStyle/>
        <a:p>
          <a:endParaRPr lang="en-IN"/>
        </a:p>
      </dgm:t>
    </dgm:pt>
    <dgm:pt modelId="{D692DB5F-4168-4729-97C9-1ED63F184F2D}" type="sibTrans" cxnId="{24EC6FCA-A3D9-4B7D-8E63-820E3390A7A5}">
      <dgm:prSet/>
      <dgm:spPr/>
      <dgm:t>
        <a:bodyPr/>
        <a:lstStyle/>
        <a:p>
          <a:endParaRPr lang="en-IN"/>
        </a:p>
      </dgm:t>
    </dgm:pt>
    <dgm:pt modelId="{0E1D3F42-1EA7-4944-92BC-38DB2DB033E2}">
      <dgm:prSet phldrT="[Text]" custT="1"/>
      <dgm:spPr/>
      <dgm:t>
        <a:bodyPr/>
        <a:lstStyle/>
        <a:p>
          <a:r>
            <a:rPr lang="en-IN" sz="1550" dirty="0" err="1" smtClean="0">
              <a:latin typeface="Arial" panose="020B0604020202020204" pitchFamily="34" charset="0"/>
              <a:cs typeface="Arial" panose="020B0604020202020204" pitchFamily="34" charset="0"/>
            </a:rPr>
            <a:t>Faible</a:t>
          </a:r>
          <a:r>
            <a:rPr lang="en-IN" sz="155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550" dirty="0" err="1" smtClean="0">
              <a:latin typeface="Arial" panose="020B0604020202020204" pitchFamily="34" charset="0"/>
              <a:cs typeface="Arial" panose="020B0604020202020204" pitchFamily="34" charset="0"/>
            </a:rPr>
            <a:t>statut</a:t>
          </a:r>
          <a:r>
            <a:rPr lang="en-IN" sz="155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550" dirty="0" err="1" smtClean="0">
              <a:latin typeface="Arial" panose="020B0604020202020204" pitchFamily="34" charset="0"/>
              <a:cs typeface="Arial" panose="020B0604020202020204" pitchFamily="34" charset="0"/>
            </a:rPr>
            <a:t>d’automatisation</a:t>
          </a:r>
          <a:r>
            <a:rPr lang="en-IN" sz="1550" dirty="0" smtClean="0">
              <a:latin typeface="Arial" panose="020B0604020202020204" pitchFamily="34" charset="0"/>
              <a:cs typeface="Arial" panose="020B0604020202020204" pitchFamily="34" charset="0"/>
            </a:rPr>
            <a:t> des </a:t>
          </a:r>
          <a:r>
            <a:rPr lang="en-IN" sz="1550" dirty="0" err="1" smtClean="0">
              <a:latin typeface="Arial" panose="020B0604020202020204" pitchFamily="34" charset="0"/>
              <a:cs typeface="Arial" panose="020B0604020202020204" pitchFamily="34" charset="0"/>
            </a:rPr>
            <a:t>usines</a:t>
          </a:r>
          <a:r>
            <a:rPr lang="en-IN" sz="1550" dirty="0" smtClean="0">
              <a:latin typeface="Arial" panose="020B0604020202020204" pitchFamily="34" charset="0"/>
              <a:cs typeface="Arial" panose="020B0604020202020204" pitchFamily="34" charset="0"/>
            </a:rPr>
            <a:t> de transformation du </a:t>
          </a:r>
          <a:r>
            <a:rPr lang="en-IN" sz="1550" dirty="0" err="1" smtClean="0">
              <a:latin typeface="Arial" panose="020B0604020202020204" pitchFamily="34" charset="0"/>
              <a:cs typeface="Arial" panose="020B0604020202020204" pitchFamily="34" charset="0"/>
            </a:rPr>
            <a:t>cajou</a:t>
          </a:r>
          <a:endParaRPr lang="en-IN" sz="15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460C11-4802-4249-8C4A-10E0D1B51BE9}" type="parTrans" cxnId="{18752D53-18BA-464D-BF02-E4ED5026B4FB}">
      <dgm:prSet/>
      <dgm:spPr/>
      <dgm:t>
        <a:bodyPr/>
        <a:lstStyle/>
        <a:p>
          <a:endParaRPr lang="en-IN"/>
        </a:p>
      </dgm:t>
    </dgm:pt>
    <dgm:pt modelId="{8EC734DD-8D53-4AA4-87F6-A73D47E477B4}" type="sibTrans" cxnId="{18752D53-18BA-464D-BF02-E4ED5026B4FB}">
      <dgm:prSet/>
      <dgm:spPr/>
      <dgm:t>
        <a:bodyPr/>
        <a:lstStyle/>
        <a:p>
          <a:endParaRPr lang="en-IN"/>
        </a:p>
      </dgm:t>
    </dgm:pt>
    <dgm:pt modelId="{6762A64E-75AE-40CA-B508-CA72CB10CDE3}">
      <dgm:prSet phldrT="[Text]" custT="1"/>
      <dgm:spPr/>
      <dgm:t>
        <a:bodyPr/>
        <a:lstStyle/>
        <a:p>
          <a:r>
            <a:rPr lang="en-IN" sz="1550" dirty="0" err="1" smtClean="0">
              <a:latin typeface="Arial" panose="020B0604020202020204" pitchFamily="34" charset="0"/>
              <a:cs typeface="Arial" panose="020B0604020202020204" pitchFamily="34" charset="0"/>
            </a:rPr>
            <a:t>Insuffisance</a:t>
          </a:r>
          <a:r>
            <a:rPr lang="en-IN" sz="155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IN" sz="1550" dirty="0" err="1" smtClean="0">
              <a:latin typeface="Arial" panose="020B0604020202020204" pitchFamily="34" charset="0"/>
              <a:cs typeface="Arial" panose="020B0604020202020204" pitchFamily="34" charset="0"/>
            </a:rPr>
            <a:t>Sensibilisation</a:t>
          </a:r>
          <a:r>
            <a:rPr lang="en-IN" sz="1550" dirty="0" smtClean="0">
              <a:latin typeface="Arial" panose="020B0604020202020204" pitchFamily="34" charset="0"/>
              <a:cs typeface="Arial" panose="020B0604020202020204" pitchFamily="34" charset="0"/>
            </a:rPr>
            <a:t> sur la </a:t>
          </a:r>
          <a:r>
            <a:rPr lang="en-IN" sz="1550" dirty="0" err="1" smtClean="0">
              <a:latin typeface="Arial" panose="020B0604020202020204" pitchFamily="34" charset="0"/>
              <a:cs typeface="Arial" panose="020B0604020202020204" pitchFamily="34" charset="0"/>
            </a:rPr>
            <a:t>conformité</a:t>
          </a:r>
          <a:r>
            <a:rPr lang="en-IN" sz="1550" dirty="0" smtClean="0">
              <a:latin typeface="Arial" panose="020B0604020202020204" pitchFamily="34" charset="0"/>
              <a:cs typeface="Arial" panose="020B0604020202020204" pitchFamily="34" charset="0"/>
            </a:rPr>
            <a:t> aux </a:t>
          </a:r>
          <a:r>
            <a:rPr lang="en-IN" sz="1550" dirty="0" err="1" smtClean="0">
              <a:latin typeface="Arial" panose="020B0604020202020204" pitchFamily="34" charset="0"/>
              <a:cs typeface="Arial" panose="020B0604020202020204" pitchFamily="34" charset="0"/>
            </a:rPr>
            <a:t>normes</a:t>
          </a:r>
          <a:r>
            <a:rPr lang="en-IN" sz="1550" dirty="0" smtClean="0">
              <a:latin typeface="Arial" panose="020B0604020202020204" pitchFamily="34" charset="0"/>
              <a:cs typeface="Arial" panose="020B0604020202020204" pitchFamily="34" charset="0"/>
            </a:rPr>
            <a:t> FSSAI</a:t>
          </a:r>
          <a:endParaRPr lang="en-IN" sz="15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59DB9C-6F82-4375-A157-C4404AE323BB}" type="parTrans" cxnId="{AC03128D-CF3B-4B4B-9F5F-90862B2B0FDC}">
      <dgm:prSet/>
      <dgm:spPr/>
      <dgm:t>
        <a:bodyPr/>
        <a:lstStyle/>
        <a:p>
          <a:endParaRPr lang="en-IN"/>
        </a:p>
      </dgm:t>
    </dgm:pt>
    <dgm:pt modelId="{95E3BD4B-65B6-4539-9F3E-2708D9FA0595}" type="sibTrans" cxnId="{AC03128D-CF3B-4B4B-9F5F-90862B2B0FDC}">
      <dgm:prSet/>
      <dgm:spPr/>
      <dgm:t>
        <a:bodyPr/>
        <a:lstStyle/>
        <a:p>
          <a:endParaRPr lang="en-IN"/>
        </a:p>
      </dgm:t>
    </dgm:pt>
    <dgm:pt modelId="{DD85AF46-BE49-41B9-A1D6-BBDA05FFF6AE}">
      <dgm:prSet phldrT="[Text]" custT="1"/>
      <dgm:spPr/>
      <dgm:t>
        <a:bodyPr/>
        <a:lstStyle/>
        <a:p>
          <a:r>
            <a:rPr lang="en-IN" sz="1550" dirty="0" smtClean="0">
              <a:latin typeface="Arial" panose="020B0604020202020204" pitchFamily="34" charset="0"/>
              <a:cs typeface="Arial" panose="020B0604020202020204" pitchFamily="34" charset="0"/>
            </a:rPr>
            <a:t>Zones de transformation non </a:t>
          </a:r>
          <a:r>
            <a:rPr lang="en-IN" sz="1550" dirty="0" err="1" smtClean="0">
              <a:latin typeface="Arial" panose="020B0604020202020204" pitchFamily="34" charset="0"/>
              <a:cs typeface="Arial" panose="020B0604020202020204" pitchFamily="34" charset="0"/>
            </a:rPr>
            <a:t>hygiéniques</a:t>
          </a:r>
          <a:endParaRPr lang="en-IN" sz="15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DC9C3E-3832-4A25-B01A-72D82AD463F3}" type="sibTrans" cxnId="{261C5A1C-3B46-4F36-8B5A-741832C81D48}">
      <dgm:prSet/>
      <dgm:spPr/>
      <dgm:t>
        <a:bodyPr/>
        <a:lstStyle/>
        <a:p>
          <a:endParaRPr lang="en-IN"/>
        </a:p>
      </dgm:t>
    </dgm:pt>
    <dgm:pt modelId="{4DF573C7-BB45-4467-BF9D-5B7C7ABAF86E}" type="parTrans" cxnId="{261C5A1C-3B46-4F36-8B5A-741832C81D48}">
      <dgm:prSet/>
      <dgm:spPr/>
      <dgm:t>
        <a:bodyPr/>
        <a:lstStyle/>
        <a:p>
          <a:endParaRPr lang="en-IN"/>
        </a:p>
      </dgm:t>
    </dgm:pt>
    <dgm:pt modelId="{9751A32A-1B0A-4FD6-AA52-3FADFBD65016}" type="pres">
      <dgm:prSet presAssocID="{0A08E70B-20D6-4E29-99C9-2FF39D2902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ED87B00-D6B9-4F0A-BC5E-39CA87F718D6}" type="pres">
      <dgm:prSet presAssocID="{50CDCBF3-AACA-4830-A14B-2542CEE5C4B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2B6B0BA-3A22-4062-BE29-2FDC50EDEE3D}" type="pres">
      <dgm:prSet presAssocID="{50CDCBF3-AACA-4830-A14B-2542CEE5C4B9}" presName="spNode" presStyleCnt="0"/>
      <dgm:spPr/>
      <dgm:t>
        <a:bodyPr/>
        <a:lstStyle/>
        <a:p>
          <a:endParaRPr lang="en-IN"/>
        </a:p>
      </dgm:t>
    </dgm:pt>
    <dgm:pt modelId="{5B525CE4-9852-4EC5-8C03-BFA7D3B8F380}" type="pres">
      <dgm:prSet presAssocID="{D3979AF9-A02F-4CF7-962C-BA8EBCADAB80}" presName="sibTrans" presStyleLbl="sibTrans1D1" presStyleIdx="0" presStyleCnt="6"/>
      <dgm:spPr/>
      <dgm:t>
        <a:bodyPr/>
        <a:lstStyle/>
        <a:p>
          <a:endParaRPr lang="en-IN"/>
        </a:p>
      </dgm:t>
    </dgm:pt>
    <dgm:pt modelId="{A34BBA9B-BE31-4844-9841-78C7C20C4B28}" type="pres">
      <dgm:prSet presAssocID="{638D53F7-FFB0-4C28-98C5-B9A59F99B93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235C099-E4AD-4F8E-AD7D-7C189D32DE34}" type="pres">
      <dgm:prSet presAssocID="{638D53F7-FFB0-4C28-98C5-B9A59F99B935}" presName="spNode" presStyleCnt="0"/>
      <dgm:spPr/>
      <dgm:t>
        <a:bodyPr/>
        <a:lstStyle/>
        <a:p>
          <a:endParaRPr lang="en-IN"/>
        </a:p>
      </dgm:t>
    </dgm:pt>
    <dgm:pt modelId="{14B17ABC-0EDF-4A99-B74E-B253AF67FC06}" type="pres">
      <dgm:prSet presAssocID="{CD27AF8D-E5D2-4D44-89A2-022F2DB22263}" presName="sibTrans" presStyleLbl="sibTrans1D1" presStyleIdx="1" presStyleCnt="6"/>
      <dgm:spPr/>
      <dgm:t>
        <a:bodyPr/>
        <a:lstStyle/>
        <a:p>
          <a:endParaRPr lang="en-IN"/>
        </a:p>
      </dgm:t>
    </dgm:pt>
    <dgm:pt modelId="{37CF7CD4-347E-4926-95D2-16DB70442901}" type="pres">
      <dgm:prSet presAssocID="{DD85AF46-BE49-41B9-A1D6-BBDA05FFF6A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50B74A7-3699-4A31-A52B-0A90232A62E7}" type="pres">
      <dgm:prSet presAssocID="{DD85AF46-BE49-41B9-A1D6-BBDA05FFF6AE}" presName="spNode" presStyleCnt="0"/>
      <dgm:spPr/>
      <dgm:t>
        <a:bodyPr/>
        <a:lstStyle/>
        <a:p>
          <a:endParaRPr lang="en-IN"/>
        </a:p>
      </dgm:t>
    </dgm:pt>
    <dgm:pt modelId="{B8559305-4405-43EE-85E4-95402650A5A7}" type="pres">
      <dgm:prSet presAssocID="{F8DC9C3E-3832-4A25-B01A-72D82AD463F3}" presName="sibTrans" presStyleLbl="sibTrans1D1" presStyleIdx="2" presStyleCnt="6"/>
      <dgm:spPr/>
      <dgm:t>
        <a:bodyPr/>
        <a:lstStyle/>
        <a:p>
          <a:endParaRPr lang="en-IN"/>
        </a:p>
      </dgm:t>
    </dgm:pt>
    <dgm:pt modelId="{D70E34A8-FC46-4063-9A4D-112AAA11439B}" type="pres">
      <dgm:prSet presAssocID="{F56715B1-F0C7-4CDF-894C-B7E3FFBBEDB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F037F16-46D7-44F9-9F2F-774757966316}" type="pres">
      <dgm:prSet presAssocID="{F56715B1-F0C7-4CDF-894C-B7E3FFBBEDB3}" presName="spNode" presStyleCnt="0"/>
      <dgm:spPr/>
      <dgm:t>
        <a:bodyPr/>
        <a:lstStyle/>
        <a:p>
          <a:endParaRPr lang="en-IN"/>
        </a:p>
      </dgm:t>
    </dgm:pt>
    <dgm:pt modelId="{C4DFAFD9-CFB1-409C-95D1-45EF8D6DD68E}" type="pres">
      <dgm:prSet presAssocID="{D692DB5F-4168-4729-97C9-1ED63F184F2D}" presName="sibTrans" presStyleLbl="sibTrans1D1" presStyleIdx="3" presStyleCnt="6"/>
      <dgm:spPr/>
      <dgm:t>
        <a:bodyPr/>
        <a:lstStyle/>
        <a:p>
          <a:endParaRPr lang="en-IN"/>
        </a:p>
      </dgm:t>
    </dgm:pt>
    <dgm:pt modelId="{024F62BD-E485-4AC5-80DF-453D6076B307}" type="pres">
      <dgm:prSet presAssocID="{6762A64E-75AE-40CA-B508-CA72CB10CDE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36EA168-FC5C-493C-8E33-2D5C6F139241}" type="pres">
      <dgm:prSet presAssocID="{6762A64E-75AE-40CA-B508-CA72CB10CDE3}" presName="spNode" presStyleCnt="0"/>
      <dgm:spPr/>
      <dgm:t>
        <a:bodyPr/>
        <a:lstStyle/>
        <a:p>
          <a:endParaRPr lang="en-IN"/>
        </a:p>
      </dgm:t>
    </dgm:pt>
    <dgm:pt modelId="{2712CBFC-E4A0-451B-94DE-E637AE88F10F}" type="pres">
      <dgm:prSet presAssocID="{95E3BD4B-65B6-4539-9F3E-2708D9FA0595}" presName="sibTrans" presStyleLbl="sibTrans1D1" presStyleIdx="4" presStyleCnt="6"/>
      <dgm:spPr/>
      <dgm:t>
        <a:bodyPr/>
        <a:lstStyle/>
        <a:p>
          <a:endParaRPr lang="en-IN"/>
        </a:p>
      </dgm:t>
    </dgm:pt>
    <dgm:pt modelId="{0E41DFDE-7216-4932-91C0-1BD158CE38CE}" type="pres">
      <dgm:prSet presAssocID="{0E1D3F42-1EA7-4944-92BC-38DB2DB033E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DADCE6-7718-4E40-83B1-5EB534989A0E}" type="pres">
      <dgm:prSet presAssocID="{0E1D3F42-1EA7-4944-92BC-38DB2DB033E2}" presName="spNode" presStyleCnt="0"/>
      <dgm:spPr/>
      <dgm:t>
        <a:bodyPr/>
        <a:lstStyle/>
        <a:p>
          <a:endParaRPr lang="en-IN"/>
        </a:p>
      </dgm:t>
    </dgm:pt>
    <dgm:pt modelId="{B52C49AA-0ABB-4E15-A866-F9E72CC04EC7}" type="pres">
      <dgm:prSet presAssocID="{8EC734DD-8D53-4AA4-87F6-A73D47E477B4}" presName="sibTrans" presStyleLbl="sibTrans1D1" presStyleIdx="5" presStyleCnt="6"/>
      <dgm:spPr/>
      <dgm:t>
        <a:bodyPr/>
        <a:lstStyle/>
        <a:p>
          <a:endParaRPr lang="en-IN"/>
        </a:p>
      </dgm:t>
    </dgm:pt>
  </dgm:ptLst>
  <dgm:cxnLst>
    <dgm:cxn modelId="{A54C99EB-55A1-4CCA-80C9-0302A99DFB45}" type="presOf" srcId="{8EC734DD-8D53-4AA4-87F6-A73D47E477B4}" destId="{B52C49AA-0ABB-4E15-A866-F9E72CC04EC7}" srcOrd="0" destOrd="0" presId="urn:microsoft.com/office/officeart/2005/8/layout/cycle6"/>
    <dgm:cxn modelId="{56473AE6-977A-4A31-AAA8-C42552EC1971}" type="presOf" srcId="{638D53F7-FFB0-4C28-98C5-B9A59F99B935}" destId="{A34BBA9B-BE31-4844-9841-78C7C20C4B28}" srcOrd="0" destOrd="0" presId="urn:microsoft.com/office/officeart/2005/8/layout/cycle6"/>
    <dgm:cxn modelId="{36C445DC-8577-4187-BF8D-A634E46EC39A}" srcId="{0A08E70B-20D6-4E29-99C9-2FF39D2902D1}" destId="{50CDCBF3-AACA-4830-A14B-2542CEE5C4B9}" srcOrd="0" destOrd="0" parTransId="{F1A14E45-DC8E-4D3F-8DCA-44C0945576F7}" sibTransId="{D3979AF9-A02F-4CF7-962C-BA8EBCADAB80}"/>
    <dgm:cxn modelId="{31FF8610-747F-4228-8B35-48EA229917AA}" type="presOf" srcId="{D3979AF9-A02F-4CF7-962C-BA8EBCADAB80}" destId="{5B525CE4-9852-4EC5-8C03-BFA7D3B8F380}" srcOrd="0" destOrd="0" presId="urn:microsoft.com/office/officeart/2005/8/layout/cycle6"/>
    <dgm:cxn modelId="{261C5A1C-3B46-4F36-8B5A-741832C81D48}" srcId="{0A08E70B-20D6-4E29-99C9-2FF39D2902D1}" destId="{DD85AF46-BE49-41B9-A1D6-BBDA05FFF6AE}" srcOrd="2" destOrd="0" parTransId="{4DF573C7-BB45-4467-BF9D-5B7C7ABAF86E}" sibTransId="{F8DC9C3E-3832-4A25-B01A-72D82AD463F3}"/>
    <dgm:cxn modelId="{AC03128D-CF3B-4B4B-9F5F-90862B2B0FDC}" srcId="{0A08E70B-20D6-4E29-99C9-2FF39D2902D1}" destId="{6762A64E-75AE-40CA-B508-CA72CB10CDE3}" srcOrd="4" destOrd="0" parTransId="{F359DB9C-6F82-4375-A157-C4404AE323BB}" sibTransId="{95E3BD4B-65B6-4539-9F3E-2708D9FA0595}"/>
    <dgm:cxn modelId="{55776CD6-2FC9-4273-A4E3-5F9C845C9F2C}" type="presOf" srcId="{CD27AF8D-E5D2-4D44-89A2-022F2DB22263}" destId="{14B17ABC-0EDF-4A99-B74E-B253AF67FC06}" srcOrd="0" destOrd="0" presId="urn:microsoft.com/office/officeart/2005/8/layout/cycle6"/>
    <dgm:cxn modelId="{D30BFA10-6A68-4742-B314-9B92E01A6C72}" type="presOf" srcId="{DD85AF46-BE49-41B9-A1D6-BBDA05FFF6AE}" destId="{37CF7CD4-347E-4926-95D2-16DB70442901}" srcOrd="0" destOrd="0" presId="urn:microsoft.com/office/officeart/2005/8/layout/cycle6"/>
    <dgm:cxn modelId="{24EC6FCA-A3D9-4B7D-8E63-820E3390A7A5}" srcId="{0A08E70B-20D6-4E29-99C9-2FF39D2902D1}" destId="{F56715B1-F0C7-4CDF-894C-B7E3FFBBEDB3}" srcOrd="3" destOrd="0" parTransId="{D8F7E46B-CCC0-4BC9-9E8F-8B6937396D5B}" sibTransId="{D692DB5F-4168-4729-97C9-1ED63F184F2D}"/>
    <dgm:cxn modelId="{52B64BA0-CC50-4E70-A885-751F60CEC745}" type="presOf" srcId="{F56715B1-F0C7-4CDF-894C-B7E3FFBBEDB3}" destId="{D70E34A8-FC46-4063-9A4D-112AAA11439B}" srcOrd="0" destOrd="0" presId="urn:microsoft.com/office/officeart/2005/8/layout/cycle6"/>
    <dgm:cxn modelId="{18752D53-18BA-464D-BF02-E4ED5026B4FB}" srcId="{0A08E70B-20D6-4E29-99C9-2FF39D2902D1}" destId="{0E1D3F42-1EA7-4944-92BC-38DB2DB033E2}" srcOrd="5" destOrd="0" parTransId="{EF460C11-4802-4249-8C4A-10E0D1B51BE9}" sibTransId="{8EC734DD-8D53-4AA4-87F6-A73D47E477B4}"/>
    <dgm:cxn modelId="{80B782C4-1108-4B7A-9283-31AF32AD547B}" srcId="{0A08E70B-20D6-4E29-99C9-2FF39D2902D1}" destId="{638D53F7-FFB0-4C28-98C5-B9A59F99B935}" srcOrd="1" destOrd="0" parTransId="{8FCE9D35-D87F-4785-AE64-CFDCC14C00C7}" sibTransId="{CD27AF8D-E5D2-4D44-89A2-022F2DB22263}"/>
    <dgm:cxn modelId="{0FAA8172-1535-410E-85B2-4A5A40CC2A7F}" type="presOf" srcId="{0E1D3F42-1EA7-4944-92BC-38DB2DB033E2}" destId="{0E41DFDE-7216-4932-91C0-1BD158CE38CE}" srcOrd="0" destOrd="0" presId="urn:microsoft.com/office/officeart/2005/8/layout/cycle6"/>
    <dgm:cxn modelId="{AE40BBA0-D949-4FA6-8AC8-E46DD5D392AA}" type="presOf" srcId="{50CDCBF3-AACA-4830-A14B-2542CEE5C4B9}" destId="{3ED87B00-D6B9-4F0A-BC5E-39CA87F718D6}" srcOrd="0" destOrd="0" presId="urn:microsoft.com/office/officeart/2005/8/layout/cycle6"/>
    <dgm:cxn modelId="{2BA87511-E658-46E0-8020-3F7B7A81CA3D}" type="presOf" srcId="{F8DC9C3E-3832-4A25-B01A-72D82AD463F3}" destId="{B8559305-4405-43EE-85E4-95402650A5A7}" srcOrd="0" destOrd="0" presId="urn:microsoft.com/office/officeart/2005/8/layout/cycle6"/>
    <dgm:cxn modelId="{15B65352-F791-431A-AA34-7ADEFED972AA}" type="presOf" srcId="{95E3BD4B-65B6-4539-9F3E-2708D9FA0595}" destId="{2712CBFC-E4A0-451B-94DE-E637AE88F10F}" srcOrd="0" destOrd="0" presId="urn:microsoft.com/office/officeart/2005/8/layout/cycle6"/>
    <dgm:cxn modelId="{6750D54D-51B1-404F-939A-9E4BF489DA7D}" type="presOf" srcId="{0A08E70B-20D6-4E29-99C9-2FF39D2902D1}" destId="{9751A32A-1B0A-4FD6-AA52-3FADFBD65016}" srcOrd="0" destOrd="0" presId="urn:microsoft.com/office/officeart/2005/8/layout/cycle6"/>
    <dgm:cxn modelId="{522F069C-11F8-4CAD-8904-6527752937E3}" type="presOf" srcId="{D692DB5F-4168-4729-97C9-1ED63F184F2D}" destId="{C4DFAFD9-CFB1-409C-95D1-45EF8D6DD68E}" srcOrd="0" destOrd="0" presId="urn:microsoft.com/office/officeart/2005/8/layout/cycle6"/>
    <dgm:cxn modelId="{AEB22764-7A85-4180-9381-A7D21519D8A7}" type="presOf" srcId="{6762A64E-75AE-40CA-B508-CA72CB10CDE3}" destId="{024F62BD-E485-4AC5-80DF-453D6076B307}" srcOrd="0" destOrd="0" presId="urn:microsoft.com/office/officeart/2005/8/layout/cycle6"/>
    <dgm:cxn modelId="{61499366-72DC-4816-AC64-2DD72946B575}" type="presParOf" srcId="{9751A32A-1B0A-4FD6-AA52-3FADFBD65016}" destId="{3ED87B00-D6B9-4F0A-BC5E-39CA87F718D6}" srcOrd="0" destOrd="0" presId="urn:microsoft.com/office/officeart/2005/8/layout/cycle6"/>
    <dgm:cxn modelId="{38FCA874-13A2-42F4-8810-B8B1AB25DC67}" type="presParOf" srcId="{9751A32A-1B0A-4FD6-AA52-3FADFBD65016}" destId="{B2B6B0BA-3A22-4062-BE29-2FDC50EDEE3D}" srcOrd="1" destOrd="0" presId="urn:microsoft.com/office/officeart/2005/8/layout/cycle6"/>
    <dgm:cxn modelId="{1EAE6A1A-D488-4D16-AE74-E14226AD92F7}" type="presParOf" srcId="{9751A32A-1B0A-4FD6-AA52-3FADFBD65016}" destId="{5B525CE4-9852-4EC5-8C03-BFA7D3B8F380}" srcOrd="2" destOrd="0" presId="urn:microsoft.com/office/officeart/2005/8/layout/cycle6"/>
    <dgm:cxn modelId="{31F55437-ABBB-4EDA-9936-DEC88AEB410B}" type="presParOf" srcId="{9751A32A-1B0A-4FD6-AA52-3FADFBD65016}" destId="{A34BBA9B-BE31-4844-9841-78C7C20C4B28}" srcOrd="3" destOrd="0" presId="urn:microsoft.com/office/officeart/2005/8/layout/cycle6"/>
    <dgm:cxn modelId="{CE78563E-A89A-49AF-9C19-6F95FCF1AADA}" type="presParOf" srcId="{9751A32A-1B0A-4FD6-AA52-3FADFBD65016}" destId="{7235C099-E4AD-4F8E-AD7D-7C189D32DE34}" srcOrd="4" destOrd="0" presId="urn:microsoft.com/office/officeart/2005/8/layout/cycle6"/>
    <dgm:cxn modelId="{1D6906FB-09AD-4C7B-9C1E-40D84C44F21F}" type="presParOf" srcId="{9751A32A-1B0A-4FD6-AA52-3FADFBD65016}" destId="{14B17ABC-0EDF-4A99-B74E-B253AF67FC06}" srcOrd="5" destOrd="0" presId="urn:microsoft.com/office/officeart/2005/8/layout/cycle6"/>
    <dgm:cxn modelId="{81BAE4DC-C1F3-4E81-8104-196BBC93DBA9}" type="presParOf" srcId="{9751A32A-1B0A-4FD6-AA52-3FADFBD65016}" destId="{37CF7CD4-347E-4926-95D2-16DB70442901}" srcOrd="6" destOrd="0" presId="urn:microsoft.com/office/officeart/2005/8/layout/cycle6"/>
    <dgm:cxn modelId="{C08FBAD9-BDF7-46EA-AD67-0E14670BAAA2}" type="presParOf" srcId="{9751A32A-1B0A-4FD6-AA52-3FADFBD65016}" destId="{350B74A7-3699-4A31-A52B-0A90232A62E7}" srcOrd="7" destOrd="0" presId="urn:microsoft.com/office/officeart/2005/8/layout/cycle6"/>
    <dgm:cxn modelId="{1AD1A84F-C225-46D8-AE99-2B0E59BFF201}" type="presParOf" srcId="{9751A32A-1B0A-4FD6-AA52-3FADFBD65016}" destId="{B8559305-4405-43EE-85E4-95402650A5A7}" srcOrd="8" destOrd="0" presId="urn:microsoft.com/office/officeart/2005/8/layout/cycle6"/>
    <dgm:cxn modelId="{7A70F663-8DF5-4D7F-96E0-F2742175196C}" type="presParOf" srcId="{9751A32A-1B0A-4FD6-AA52-3FADFBD65016}" destId="{D70E34A8-FC46-4063-9A4D-112AAA11439B}" srcOrd="9" destOrd="0" presId="urn:microsoft.com/office/officeart/2005/8/layout/cycle6"/>
    <dgm:cxn modelId="{F57B8979-9388-4365-90DA-CCF4D3B232FD}" type="presParOf" srcId="{9751A32A-1B0A-4FD6-AA52-3FADFBD65016}" destId="{EF037F16-46D7-44F9-9F2F-774757966316}" srcOrd="10" destOrd="0" presId="urn:microsoft.com/office/officeart/2005/8/layout/cycle6"/>
    <dgm:cxn modelId="{55D12609-41AF-4255-9353-E3C67EB6F11D}" type="presParOf" srcId="{9751A32A-1B0A-4FD6-AA52-3FADFBD65016}" destId="{C4DFAFD9-CFB1-409C-95D1-45EF8D6DD68E}" srcOrd="11" destOrd="0" presId="urn:microsoft.com/office/officeart/2005/8/layout/cycle6"/>
    <dgm:cxn modelId="{322D2724-8B9D-48AE-9714-7C2342EA797F}" type="presParOf" srcId="{9751A32A-1B0A-4FD6-AA52-3FADFBD65016}" destId="{024F62BD-E485-4AC5-80DF-453D6076B307}" srcOrd="12" destOrd="0" presId="urn:microsoft.com/office/officeart/2005/8/layout/cycle6"/>
    <dgm:cxn modelId="{B3B5191E-64FC-4B41-AC90-EA233C70475B}" type="presParOf" srcId="{9751A32A-1B0A-4FD6-AA52-3FADFBD65016}" destId="{836EA168-FC5C-493C-8E33-2D5C6F139241}" srcOrd="13" destOrd="0" presId="urn:microsoft.com/office/officeart/2005/8/layout/cycle6"/>
    <dgm:cxn modelId="{A6A8221C-C73E-4A50-8A6A-A1F9F9A1DF84}" type="presParOf" srcId="{9751A32A-1B0A-4FD6-AA52-3FADFBD65016}" destId="{2712CBFC-E4A0-451B-94DE-E637AE88F10F}" srcOrd="14" destOrd="0" presId="urn:microsoft.com/office/officeart/2005/8/layout/cycle6"/>
    <dgm:cxn modelId="{F1B44C86-10A8-43F9-8C0E-B8581DA9141A}" type="presParOf" srcId="{9751A32A-1B0A-4FD6-AA52-3FADFBD65016}" destId="{0E41DFDE-7216-4932-91C0-1BD158CE38CE}" srcOrd="15" destOrd="0" presId="urn:microsoft.com/office/officeart/2005/8/layout/cycle6"/>
    <dgm:cxn modelId="{E79EEF79-30E9-47DF-AA6C-44F0CDAAE704}" type="presParOf" srcId="{9751A32A-1B0A-4FD6-AA52-3FADFBD65016}" destId="{D7DADCE6-7718-4E40-83B1-5EB534989A0E}" srcOrd="16" destOrd="0" presId="urn:microsoft.com/office/officeart/2005/8/layout/cycle6"/>
    <dgm:cxn modelId="{94512787-F97E-4ADE-9834-5E07E40BB899}" type="presParOf" srcId="{9751A32A-1B0A-4FD6-AA52-3FADFBD65016}" destId="{B52C49AA-0ABB-4E15-A866-F9E72CC04EC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CFEA37-7215-4FE3-A662-77EF3BB6811D}" type="doc">
      <dgm:prSet loTypeId="urn:microsoft.com/office/officeart/2005/8/layout/pList2" loCatId="list" qsTypeId="urn:microsoft.com/office/officeart/2005/8/quickstyle/simple3" qsCatId="simple" csTypeId="urn:microsoft.com/office/officeart/2005/8/colors/accent1_1" csCatId="accent1" phldr="1"/>
      <dgm:spPr/>
    </dgm:pt>
    <dgm:pt modelId="{E6B94CD9-7E24-4D93-8CA2-C634B2714D62}">
      <dgm:prSet phldrT="[Text]" custT="1"/>
      <dgm:spPr/>
      <dgm:t>
        <a:bodyPr/>
        <a:lstStyle/>
        <a:p>
          <a:endParaRPr lang="en-IN" sz="17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N" sz="1700" dirty="0" smtClean="0">
              <a:latin typeface="Arial" panose="020B0604020202020204" pitchFamily="34" charset="0"/>
              <a:cs typeface="Arial" panose="020B0604020202020204" pitchFamily="34" charset="0"/>
            </a:rPr>
            <a:t>Organiser </a:t>
          </a:r>
          <a:r>
            <a:rPr lang="en-IN" sz="1700" dirty="0" err="1" smtClean="0">
              <a:latin typeface="Arial" panose="020B0604020202020204" pitchFamily="34" charset="0"/>
              <a:cs typeface="Arial" panose="020B0604020202020204" pitchFamily="34" charset="0"/>
            </a:rPr>
            <a:t>l’industrie</a:t>
          </a:r>
          <a:r>
            <a:rPr lang="en-IN" sz="1700" dirty="0" smtClean="0">
              <a:latin typeface="Arial" panose="020B0604020202020204" pitchFamily="34" charset="0"/>
              <a:cs typeface="Arial" panose="020B0604020202020204" pitchFamily="34" charset="0"/>
            </a:rPr>
            <a:t> du </a:t>
          </a:r>
          <a:r>
            <a:rPr lang="en-IN" sz="1700" dirty="0" err="1" smtClean="0">
              <a:latin typeface="Arial" panose="020B0604020202020204" pitchFamily="34" charset="0"/>
              <a:cs typeface="Arial" panose="020B0604020202020204" pitchFamily="34" charset="0"/>
            </a:rPr>
            <a:t>cajou</a:t>
          </a:r>
          <a:r>
            <a:rPr lang="en-IN" sz="17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700" dirty="0" err="1" smtClean="0">
              <a:latin typeface="Arial" panose="020B0604020202020204" pitchFamily="34" charset="0"/>
              <a:cs typeface="Arial" panose="020B0604020202020204" pitchFamily="34" charset="0"/>
            </a:rPr>
            <a:t>aidera</a:t>
          </a:r>
          <a:r>
            <a:rPr lang="en-IN" sz="1700" dirty="0" smtClean="0">
              <a:latin typeface="Arial" panose="020B0604020202020204" pitchFamily="34" charset="0"/>
              <a:cs typeface="Arial" panose="020B0604020202020204" pitchFamily="34" charset="0"/>
            </a:rPr>
            <a:t> à </a:t>
          </a:r>
          <a:r>
            <a:rPr lang="en-IN" sz="1700" dirty="0" err="1" smtClean="0">
              <a:latin typeface="Arial" panose="020B0604020202020204" pitchFamily="34" charset="0"/>
              <a:cs typeface="Arial" panose="020B0604020202020204" pitchFamily="34" charset="0"/>
            </a:rPr>
            <a:t>fournir</a:t>
          </a:r>
          <a:r>
            <a:rPr lang="en-IN" sz="17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700" dirty="0" err="1" smtClean="0">
              <a:latin typeface="Arial" panose="020B0604020202020204" pitchFamily="34" charset="0"/>
              <a:cs typeface="Arial" panose="020B0604020202020204" pitchFamily="34" charset="0"/>
            </a:rPr>
            <a:t>une</a:t>
          </a:r>
          <a:r>
            <a:rPr lang="en-IN" sz="17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700" dirty="0" err="1" smtClean="0">
              <a:latin typeface="Arial" panose="020B0604020202020204" pitchFamily="34" charset="0"/>
              <a:cs typeface="Arial" panose="020B0604020202020204" pitchFamily="34" charset="0"/>
            </a:rPr>
            <a:t>meilleure</a:t>
          </a:r>
          <a:r>
            <a:rPr lang="en-IN" sz="17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700" dirty="0" err="1" smtClean="0">
              <a:latin typeface="Arial" panose="020B0604020202020204" pitchFamily="34" charset="0"/>
              <a:cs typeface="Arial" panose="020B0604020202020204" pitchFamily="34" charset="0"/>
            </a:rPr>
            <a:t>visibilité</a:t>
          </a:r>
          <a:r>
            <a:rPr lang="en-IN" sz="1700" dirty="0" smtClean="0">
              <a:latin typeface="Arial" panose="020B0604020202020204" pitchFamily="34" charset="0"/>
              <a:cs typeface="Arial" panose="020B0604020202020204" pitchFamily="34" charset="0"/>
            </a:rPr>
            <a:t> et </a:t>
          </a:r>
          <a:r>
            <a:rPr lang="en-IN" sz="1700" dirty="0" err="1" smtClean="0">
              <a:latin typeface="Arial" panose="020B0604020202020204" pitchFamily="34" charset="0"/>
              <a:cs typeface="Arial" panose="020B0604020202020204" pitchFamily="34" charset="0"/>
            </a:rPr>
            <a:t>une</a:t>
          </a:r>
          <a:r>
            <a:rPr lang="en-IN" sz="1700" dirty="0" smtClean="0">
              <a:latin typeface="Arial" panose="020B0604020202020204" pitchFamily="34" charset="0"/>
              <a:cs typeface="Arial" panose="020B0604020202020204" pitchFamily="34" charset="0"/>
            </a:rPr>
            <a:t> collaboration à travers la </a:t>
          </a:r>
          <a:r>
            <a:rPr lang="en-IN" sz="1700" dirty="0" err="1" smtClean="0">
              <a:latin typeface="Arial" panose="020B0604020202020204" pitchFamily="34" charset="0"/>
              <a:cs typeface="Arial" panose="020B0604020202020204" pitchFamily="34" charset="0"/>
            </a:rPr>
            <a:t>chaine</a:t>
          </a:r>
          <a:r>
            <a:rPr lang="en-IN" sz="17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700" dirty="0" err="1" smtClean="0">
              <a:latin typeface="Arial" panose="020B0604020202020204" pitchFamily="34" charset="0"/>
              <a:cs typeface="Arial" panose="020B0604020202020204" pitchFamily="34" charset="0"/>
            </a:rPr>
            <a:t>d’approvisionnement</a:t>
          </a:r>
          <a:endParaRPr lang="en-IN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FF7707-DE42-40FC-9D42-A441A7FA85C8}" type="parTrans" cxnId="{A3A6D9BB-B9E1-45EE-A641-A9C5756591E0}">
      <dgm:prSet/>
      <dgm:spPr/>
      <dgm:t>
        <a:bodyPr/>
        <a:lstStyle/>
        <a:p>
          <a:endParaRPr lang="en-IN"/>
        </a:p>
      </dgm:t>
    </dgm:pt>
    <dgm:pt modelId="{1C6629D0-433B-4C17-9DF2-77CC6990E413}" type="sibTrans" cxnId="{A3A6D9BB-B9E1-45EE-A641-A9C5756591E0}">
      <dgm:prSet/>
      <dgm:spPr/>
      <dgm:t>
        <a:bodyPr/>
        <a:lstStyle/>
        <a:p>
          <a:endParaRPr lang="en-IN"/>
        </a:p>
      </dgm:t>
    </dgm:pt>
    <dgm:pt modelId="{7DED3A72-E9C7-472C-B9A0-11F610E5074C}">
      <dgm:prSet phldrT="[Text]" custT="1"/>
      <dgm:spPr/>
      <dgm:t>
        <a:bodyPr/>
        <a:lstStyle/>
        <a:p>
          <a:endParaRPr lang="en-IN" sz="17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N" sz="1700" dirty="0" err="1" smtClean="0">
              <a:latin typeface="Arial" panose="020B0604020202020204" pitchFamily="34" charset="0"/>
              <a:cs typeface="Arial" panose="020B0604020202020204" pitchFamily="34" charset="0"/>
            </a:rPr>
            <a:t>Sensibilisation</a:t>
          </a:r>
          <a:r>
            <a:rPr lang="en-IN" sz="1700" dirty="0" smtClean="0">
              <a:latin typeface="Arial" panose="020B0604020202020204" pitchFamily="34" charset="0"/>
              <a:cs typeface="Arial" panose="020B0604020202020204" pitchFamily="34" charset="0"/>
            </a:rPr>
            <a:t> aux </a:t>
          </a:r>
          <a:r>
            <a:rPr lang="en-IN" sz="1700" dirty="0" err="1" smtClean="0">
              <a:latin typeface="Arial" panose="020B0604020202020204" pitchFamily="34" charset="0"/>
              <a:cs typeface="Arial" panose="020B0604020202020204" pitchFamily="34" charset="0"/>
            </a:rPr>
            <a:t>exigences</a:t>
          </a:r>
          <a:r>
            <a:rPr lang="en-IN" sz="1700" dirty="0" smtClean="0">
              <a:latin typeface="Arial" panose="020B0604020202020204" pitchFamily="34" charset="0"/>
              <a:cs typeface="Arial" panose="020B0604020202020204" pitchFamily="34" charset="0"/>
            </a:rPr>
            <a:t> FSSAI </a:t>
          </a:r>
          <a:r>
            <a:rPr lang="en-IN" sz="1700" dirty="0" err="1" smtClean="0">
              <a:latin typeface="Arial" panose="020B0604020202020204" pitchFamily="34" charset="0"/>
              <a:cs typeface="Arial" panose="020B0604020202020204" pitchFamily="34" charset="0"/>
            </a:rPr>
            <a:t>aidera</a:t>
          </a:r>
          <a:r>
            <a:rPr lang="en-IN" sz="1700" dirty="0" smtClean="0">
              <a:latin typeface="Arial" panose="020B0604020202020204" pitchFamily="34" charset="0"/>
              <a:cs typeface="Arial" panose="020B0604020202020204" pitchFamily="34" charset="0"/>
            </a:rPr>
            <a:t> à </a:t>
          </a:r>
          <a:r>
            <a:rPr lang="en-IN" sz="1700" dirty="0" err="1" smtClean="0">
              <a:latin typeface="Arial" panose="020B0604020202020204" pitchFamily="34" charset="0"/>
              <a:cs typeface="Arial" panose="020B0604020202020204" pitchFamily="34" charset="0"/>
            </a:rPr>
            <a:t>atteindre</a:t>
          </a:r>
          <a:r>
            <a:rPr lang="en-IN" sz="1700" dirty="0" smtClean="0">
              <a:latin typeface="Arial" panose="020B0604020202020204" pitchFamily="34" charset="0"/>
              <a:cs typeface="Arial" panose="020B0604020202020204" pitchFamily="34" charset="0"/>
            </a:rPr>
            <a:t> les </a:t>
          </a:r>
          <a:r>
            <a:rPr lang="en-IN" sz="1700" dirty="0" err="1" smtClean="0">
              <a:latin typeface="Arial" panose="020B0604020202020204" pitchFamily="34" charset="0"/>
              <a:cs typeface="Arial" panose="020B0604020202020204" pitchFamily="34" charset="0"/>
            </a:rPr>
            <a:t>normes</a:t>
          </a:r>
          <a:r>
            <a:rPr lang="en-IN" sz="17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IN" sz="1700" dirty="0" err="1" smtClean="0">
              <a:latin typeface="Arial" panose="020B0604020202020204" pitchFamily="34" charset="0"/>
              <a:cs typeface="Arial" panose="020B0604020202020204" pitchFamily="34" charset="0"/>
            </a:rPr>
            <a:t>qualité</a:t>
          </a:r>
          <a:endParaRPr lang="en-IN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5FC9AC-3737-4160-99B4-E80790B2A8FE}" type="parTrans" cxnId="{D3BA749C-7979-4747-9956-DE9B5D8E5384}">
      <dgm:prSet/>
      <dgm:spPr/>
      <dgm:t>
        <a:bodyPr/>
        <a:lstStyle/>
        <a:p>
          <a:endParaRPr lang="en-IN"/>
        </a:p>
      </dgm:t>
    </dgm:pt>
    <dgm:pt modelId="{D7245BF6-47A8-4850-9986-CF37C1D98086}" type="sibTrans" cxnId="{D3BA749C-7979-4747-9956-DE9B5D8E5384}">
      <dgm:prSet/>
      <dgm:spPr/>
      <dgm:t>
        <a:bodyPr/>
        <a:lstStyle/>
        <a:p>
          <a:endParaRPr lang="en-IN"/>
        </a:p>
      </dgm:t>
    </dgm:pt>
    <dgm:pt modelId="{2F68F6B6-D110-4250-BD71-C98D414CA9A1}">
      <dgm:prSet phldrT="[Text]" custT="1"/>
      <dgm:spPr/>
      <dgm:t>
        <a:bodyPr/>
        <a:lstStyle/>
        <a:p>
          <a:endParaRPr lang="en-IN" sz="17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N" sz="1700" dirty="0" err="1" smtClean="0">
              <a:latin typeface="Arial" panose="020B0604020202020204" pitchFamily="34" charset="0"/>
              <a:cs typeface="Arial" panose="020B0604020202020204" pitchFamily="34" charset="0"/>
            </a:rPr>
            <a:t>L’Automatisation</a:t>
          </a:r>
          <a:r>
            <a:rPr lang="en-IN" sz="17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IN" sz="1700" dirty="0" err="1" smtClean="0">
              <a:latin typeface="Arial" panose="020B0604020202020204" pitchFamily="34" charset="0"/>
              <a:cs typeface="Arial" panose="020B0604020202020204" pitchFamily="34" charset="0"/>
            </a:rPr>
            <a:t>l’industrie</a:t>
          </a:r>
          <a:r>
            <a:rPr lang="en-IN" sz="1700" dirty="0" smtClean="0">
              <a:latin typeface="Arial" panose="020B0604020202020204" pitchFamily="34" charset="0"/>
              <a:cs typeface="Arial" panose="020B0604020202020204" pitchFamily="34" charset="0"/>
            </a:rPr>
            <a:t> à main d’oeuvre intensive </a:t>
          </a:r>
          <a:r>
            <a:rPr lang="en-IN" sz="1700" dirty="0" err="1" smtClean="0">
              <a:latin typeface="Arial" panose="020B0604020202020204" pitchFamily="34" charset="0"/>
              <a:cs typeface="Arial" panose="020B0604020202020204" pitchFamily="34" charset="0"/>
            </a:rPr>
            <a:t>apportera</a:t>
          </a:r>
          <a:r>
            <a:rPr lang="en-IN" sz="17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700" dirty="0" err="1" smtClean="0">
              <a:latin typeface="Arial" panose="020B0604020202020204" pitchFamily="34" charset="0"/>
              <a:cs typeface="Arial" panose="020B0604020202020204" pitchFamily="34" charset="0"/>
            </a:rPr>
            <a:t>une</a:t>
          </a:r>
          <a:r>
            <a:rPr lang="en-IN" sz="17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700" dirty="0" err="1" smtClean="0">
              <a:latin typeface="Arial" panose="020B0604020202020204" pitchFamily="34" charset="0"/>
              <a:cs typeface="Arial" panose="020B0604020202020204" pitchFamily="34" charset="0"/>
            </a:rPr>
            <a:t>meilleure</a:t>
          </a:r>
          <a:r>
            <a:rPr lang="en-IN" sz="17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700" dirty="0" err="1" smtClean="0">
              <a:latin typeface="Arial" panose="020B0604020202020204" pitchFamily="34" charset="0"/>
              <a:cs typeface="Arial" panose="020B0604020202020204" pitchFamily="34" charset="0"/>
            </a:rPr>
            <a:t>efficacité</a:t>
          </a:r>
          <a:endParaRPr lang="en-IN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0DCC9B-FD83-4B6D-A449-5C2FC20B51A7}" type="sibTrans" cxnId="{98DEDF76-6CEE-4F23-9900-EF884DFFBE50}">
      <dgm:prSet/>
      <dgm:spPr/>
      <dgm:t>
        <a:bodyPr/>
        <a:lstStyle/>
        <a:p>
          <a:endParaRPr lang="en-IN"/>
        </a:p>
      </dgm:t>
    </dgm:pt>
    <dgm:pt modelId="{4A33C9C6-6550-41A2-8C0D-39E06BD75D94}" type="parTrans" cxnId="{98DEDF76-6CEE-4F23-9900-EF884DFFBE50}">
      <dgm:prSet/>
      <dgm:spPr/>
      <dgm:t>
        <a:bodyPr/>
        <a:lstStyle/>
        <a:p>
          <a:endParaRPr lang="en-IN"/>
        </a:p>
      </dgm:t>
    </dgm:pt>
    <dgm:pt modelId="{CFB5C51D-B208-4F71-A98B-2D2695C67071}" type="pres">
      <dgm:prSet presAssocID="{C8CFEA37-7215-4FE3-A662-77EF3BB6811D}" presName="Name0" presStyleCnt="0">
        <dgm:presLayoutVars>
          <dgm:dir/>
          <dgm:resizeHandles val="exact"/>
        </dgm:presLayoutVars>
      </dgm:prSet>
      <dgm:spPr/>
    </dgm:pt>
    <dgm:pt modelId="{A9B33F40-2B70-48E6-B512-F0E1031877D7}" type="pres">
      <dgm:prSet presAssocID="{C8CFEA37-7215-4FE3-A662-77EF3BB6811D}" presName="bkgdShp" presStyleLbl="alignAccFollowNode1" presStyleIdx="0" presStyleCnt="1"/>
      <dgm:spPr/>
    </dgm:pt>
    <dgm:pt modelId="{BC8FECCC-A461-46D0-BBF4-EC31281AAD88}" type="pres">
      <dgm:prSet presAssocID="{C8CFEA37-7215-4FE3-A662-77EF3BB6811D}" presName="linComp" presStyleCnt="0"/>
      <dgm:spPr/>
    </dgm:pt>
    <dgm:pt modelId="{A1402B6C-DA1D-4BC7-8003-3C38F21A6760}" type="pres">
      <dgm:prSet presAssocID="{E6B94CD9-7E24-4D93-8CA2-C634B2714D62}" presName="compNode" presStyleCnt="0"/>
      <dgm:spPr/>
    </dgm:pt>
    <dgm:pt modelId="{7A5C6905-4B84-4ECF-B4F3-0256940F7BCC}" type="pres">
      <dgm:prSet presAssocID="{E6B94CD9-7E24-4D93-8CA2-C634B2714D6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96944B4-6741-4836-8D18-1E708EFD6BAD}" type="pres">
      <dgm:prSet presAssocID="{E6B94CD9-7E24-4D93-8CA2-C634B2714D62}" presName="invisiNode" presStyleLbl="node1" presStyleIdx="0" presStyleCnt="3"/>
      <dgm:spPr/>
    </dgm:pt>
    <dgm:pt modelId="{4F4B54FA-8A94-49BC-A4AD-A2A0B4709CE8}" type="pres">
      <dgm:prSet presAssocID="{E6B94CD9-7E24-4D93-8CA2-C634B2714D62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4642EF30-0787-423C-B11A-9D2FFCCBE2CE}" type="pres">
      <dgm:prSet presAssocID="{1C6629D0-433B-4C17-9DF2-77CC6990E413}" presName="sibTrans" presStyleLbl="sibTrans2D1" presStyleIdx="0" presStyleCnt="0"/>
      <dgm:spPr/>
      <dgm:t>
        <a:bodyPr/>
        <a:lstStyle/>
        <a:p>
          <a:endParaRPr lang="en-IN"/>
        </a:p>
      </dgm:t>
    </dgm:pt>
    <dgm:pt modelId="{71A95C06-16A8-40D5-A3BD-B87228E68497}" type="pres">
      <dgm:prSet presAssocID="{2F68F6B6-D110-4250-BD71-C98D414CA9A1}" presName="compNode" presStyleCnt="0"/>
      <dgm:spPr/>
    </dgm:pt>
    <dgm:pt modelId="{DE056A48-CD1E-490E-BEBB-3BB91DAC7948}" type="pres">
      <dgm:prSet presAssocID="{2F68F6B6-D110-4250-BD71-C98D414CA9A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5F71AAA-F2B6-4F3B-A221-9A7CF83AACCD}" type="pres">
      <dgm:prSet presAssocID="{2F68F6B6-D110-4250-BD71-C98D414CA9A1}" presName="invisiNode" presStyleLbl="node1" presStyleIdx="1" presStyleCnt="3"/>
      <dgm:spPr/>
    </dgm:pt>
    <dgm:pt modelId="{16ED5FF5-30F0-4D28-9B7A-4B169C5DA31A}" type="pres">
      <dgm:prSet presAssocID="{2F68F6B6-D110-4250-BD71-C98D414CA9A1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9FF24483-1128-4CC8-959A-DCAAF663BF13}" type="pres">
      <dgm:prSet presAssocID="{C80DCC9B-FD83-4B6D-A449-5C2FC20B51A7}" presName="sibTrans" presStyleLbl="sibTrans2D1" presStyleIdx="0" presStyleCnt="0"/>
      <dgm:spPr/>
      <dgm:t>
        <a:bodyPr/>
        <a:lstStyle/>
        <a:p>
          <a:endParaRPr lang="en-IN"/>
        </a:p>
      </dgm:t>
    </dgm:pt>
    <dgm:pt modelId="{FBC46AF1-0D38-40F7-AEA9-F97A930D1E84}" type="pres">
      <dgm:prSet presAssocID="{7DED3A72-E9C7-472C-B9A0-11F610E5074C}" presName="compNode" presStyleCnt="0"/>
      <dgm:spPr/>
    </dgm:pt>
    <dgm:pt modelId="{56946605-F339-4900-A8D2-9CE8A4B1C35C}" type="pres">
      <dgm:prSet presAssocID="{7DED3A72-E9C7-472C-B9A0-11F610E507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8146FD0-F8EE-47CD-A9A2-6DD869AD00DB}" type="pres">
      <dgm:prSet presAssocID="{7DED3A72-E9C7-472C-B9A0-11F610E5074C}" presName="invisiNode" presStyleLbl="node1" presStyleIdx="2" presStyleCnt="3"/>
      <dgm:spPr/>
    </dgm:pt>
    <dgm:pt modelId="{87AF4B85-EE97-43F4-8644-BC881C85A6A5}" type="pres">
      <dgm:prSet presAssocID="{7DED3A72-E9C7-472C-B9A0-11F610E5074C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0C047D33-05E8-4D7F-B1E5-CBB64734BB22}" type="presOf" srcId="{7DED3A72-E9C7-472C-B9A0-11F610E5074C}" destId="{56946605-F339-4900-A8D2-9CE8A4B1C35C}" srcOrd="0" destOrd="0" presId="urn:microsoft.com/office/officeart/2005/8/layout/pList2"/>
    <dgm:cxn modelId="{B27F58A3-A84C-4E8A-B879-13170E0B11F2}" type="presOf" srcId="{E6B94CD9-7E24-4D93-8CA2-C634B2714D62}" destId="{7A5C6905-4B84-4ECF-B4F3-0256940F7BCC}" srcOrd="0" destOrd="0" presId="urn:microsoft.com/office/officeart/2005/8/layout/pList2"/>
    <dgm:cxn modelId="{D3BA749C-7979-4747-9956-DE9B5D8E5384}" srcId="{C8CFEA37-7215-4FE3-A662-77EF3BB6811D}" destId="{7DED3A72-E9C7-472C-B9A0-11F610E5074C}" srcOrd="2" destOrd="0" parTransId="{145FC9AC-3737-4160-99B4-E80790B2A8FE}" sibTransId="{D7245BF6-47A8-4850-9986-CF37C1D98086}"/>
    <dgm:cxn modelId="{0D29CD94-AC36-4206-A2AE-D963B079B93D}" type="presOf" srcId="{1C6629D0-433B-4C17-9DF2-77CC6990E413}" destId="{4642EF30-0787-423C-B11A-9D2FFCCBE2CE}" srcOrd="0" destOrd="0" presId="urn:microsoft.com/office/officeart/2005/8/layout/pList2"/>
    <dgm:cxn modelId="{98DEDF76-6CEE-4F23-9900-EF884DFFBE50}" srcId="{C8CFEA37-7215-4FE3-A662-77EF3BB6811D}" destId="{2F68F6B6-D110-4250-BD71-C98D414CA9A1}" srcOrd="1" destOrd="0" parTransId="{4A33C9C6-6550-41A2-8C0D-39E06BD75D94}" sibTransId="{C80DCC9B-FD83-4B6D-A449-5C2FC20B51A7}"/>
    <dgm:cxn modelId="{68ED459B-8941-4345-BCCC-232375E67A23}" type="presOf" srcId="{C8CFEA37-7215-4FE3-A662-77EF3BB6811D}" destId="{CFB5C51D-B208-4F71-A98B-2D2695C67071}" srcOrd="0" destOrd="0" presId="urn:microsoft.com/office/officeart/2005/8/layout/pList2"/>
    <dgm:cxn modelId="{A3A6D9BB-B9E1-45EE-A641-A9C5756591E0}" srcId="{C8CFEA37-7215-4FE3-A662-77EF3BB6811D}" destId="{E6B94CD9-7E24-4D93-8CA2-C634B2714D62}" srcOrd="0" destOrd="0" parTransId="{FEFF7707-DE42-40FC-9D42-A441A7FA85C8}" sibTransId="{1C6629D0-433B-4C17-9DF2-77CC6990E413}"/>
    <dgm:cxn modelId="{85284D16-0555-4C24-943C-7F2E1E3443D1}" type="presOf" srcId="{C80DCC9B-FD83-4B6D-A449-5C2FC20B51A7}" destId="{9FF24483-1128-4CC8-959A-DCAAF663BF13}" srcOrd="0" destOrd="0" presId="urn:microsoft.com/office/officeart/2005/8/layout/pList2"/>
    <dgm:cxn modelId="{EE405353-23E2-4FE7-B664-2BB60A58ECCE}" type="presOf" srcId="{2F68F6B6-D110-4250-BD71-C98D414CA9A1}" destId="{DE056A48-CD1E-490E-BEBB-3BB91DAC7948}" srcOrd="0" destOrd="0" presId="urn:microsoft.com/office/officeart/2005/8/layout/pList2"/>
    <dgm:cxn modelId="{B2C50A87-8D66-4540-9FBE-3F048E20C401}" type="presParOf" srcId="{CFB5C51D-B208-4F71-A98B-2D2695C67071}" destId="{A9B33F40-2B70-48E6-B512-F0E1031877D7}" srcOrd="0" destOrd="0" presId="urn:microsoft.com/office/officeart/2005/8/layout/pList2"/>
    <dgm:cxn modelId="{D04A798F-E83D-4165-87AF-02B7DACB9F58}" type="presParOf" srcId="{CFB5C51D-B208-4F71-A98B-2D2695C67071}" destId="{BC8FECCC-A461-46D0-BBF4-EC31281AAD88}" srcOrd="1" destOrd="0" presId="urn:microsoft.com/office/officeart/2005/8/layout/pList2"/>
    <dgm:cxn modelId="{2796017C-D8E1-4FBC-A307-9DF592A3364D}" type="presParOf" srcId="{BC8FECCC-A461-46D0-BBF4-EC31281AAD88}" destId="{A1402B6C-DA1D-4BC7-8003-3C38F21A6760}" srcOrd="0" destOrd="0" presId="urn:microsoft.com/office/officeart/2005/8/layout/pList2"/>
    <dgm:cxn modelId="{3F9A9E3D-609E-4B79-8F07-B4EBF8B7AE13}" type="presParOf" srcId="{A1402B6C-DA1D-4BC7-8003-3C38F21A6760}" destId="{7A5C6905-4B84-4ECF-B4F3-0256940F7BCC}" srcOrd="0" destOrd="0" presId="urn:microsoft.com/office/officeart/2005/8/layout/pList2"/>
    <dgm:cxn modelId="{A5BEA5C8-0EFD-41AA-B22C-DEFCE6E2D1A6}" type="presParOf" srcId="{A1402B6C-DA1D-4BC7-8003-3C38F21A6760}" destId="{096944B4-6741-4836-8D18-1E708EFD6BAD}" srcOrd="1" destOrd="0" presId="urn:microsoft.com/office/officeart/2005/8/layout/pList2"/>
    <dgm:cxn modelId="{7BD11B39-FDB6-4932-AC5D-25B2BC01C578}" type="presParOf" srcId="{A1402B6C-DA1D-4BC7-8003-3C38F21A6760}" destId="{4F4B54FA-8A94-49BC-A4AD-A2A0B4709CE8}" srcOrd="2" destOrd="0" presId="urn:microsoft.com/office/officeart/2005/8/layout/pList2"/>
    <dgm:cxn modelId="{63E71D7E-2E84-4650-8962-92DA0EE283DD}" type="presParOf" srcId="{BC8FECCC-A461-46D0-BBF4-EC31281AAD88}" destId="{4642EF30-0787-423C-B11A-9D2FFCCBE2CE}" srcOrd="1" destOrd="0" presId="urn:microsoft.com/office/officeart/2005/8/layout/pList2"/>
    <dgm:cxn modelId="{600C4F38-B421-4DFE-B033-EB6C40B406A3}" type="presParOf" srcId="{BC8FECCC-A461-46D0-BBF4-EC31281AAD88}" destId="{71A95C06-16A8-40D5-A3BD-B87228E68497}" srcOrd="2" destOrd="0" presId="urn:microsoft.com/office/officeart/2005/8/layout/pList2"/>
    <dgm:cxn modelId="{C7F03AEF-B535-4FC5-A4E1-0F50A4396726}" type="presParOf" srcId="{71A95C06-16A8-40D5-A3BD-B87228E68497}" destId="{DE056A48-CD1E-490E-BEBB-3BB91DAC7948}" srcOrd="0" destOrd="0" presId="urn:microsoft.com/office/officeart/2005/8/layout/pList2"/>
    <dgm:cxn modelId="{7FE539B4-04DA-467A-B1BC-546B6B430E09}" type="presParOf" srcId="{71A95C06-16A8-40D5-A3BD-B87228E68497}" destId="{B5F71AAA-F2B6-4F3B-A221-9A7CF83AACCD}" srcOrd="1" destOrd="0" presId="urn:microsoft.com/office/officeart/2005/8/layout/pList2"/>
    <dgm:cxn modelId="{EAFAC9D7-CFD3-4F5B-80F5-D45FDF78F120}" type="presParOf" srcId="{71A95C06-16A8-40D5-A3BD-B87228E68497}" destId="{16ED5FF5-30F0-4D28-9B7A-4B169C5DA31A}" srcOrd="2" destOrd="0" presId="urn:microsoft.com/office/officeart/2005/8/layout/pList2"/>
    <dgm:cxn modelId="{D0A7FFD7-48CC-4883-BE7E-C2F69540B426}" type="presParOf" srcId="{BC8FECCC-A461-46D0-BBF4-EC31281AAD88}" destId="{9FF24483-1128-4CC8-959A-DCAAF663BF13}" srcOrd="3" destOrd="0" presId="urn:microsoft.com/office/officeart/2005/8/layout/pList2"/>
    <dgm:cxn modelId="{B3670273-E19D-4868-8664-4BD6D80092E4}" type="presParOf" srcId="{BC8FECCC-A461-46D0-BBF4-EC31281AAD88}" destId="{FBC46AF1-0D38-40F7-AEA9-F97A930D1E84}" srcOrd="4" destOrd="0" presId="urn:microsoft.com/office/officeart/2005/8/layout/pList2"/>
    <dgm:cxn modelId="{35D2C288-6995-4C59-A0E9-E5B14C947212}" type="presParOf" srcId="{FBC46AF1-0D38-40F7-AEA9-F97A930D1E84}" destId="{56946605-F339-4900-A8D2-9CE8A4B1C35C}" srcOrd="0" destOrd="0" presId="urn:microsoft.com/office/officeart/2005/8/layout/pList2"/>
    <dgm:cxn modelId="{5F96C891-B5D3-4B7C-A3B0-7BF30DE00ED8}" type="presParOf" srcId="{FBC46AF1-0D38-40F7-AEA9-F97A930D1E84}" destId="{E8146FD0-F8EE-47CD-A9A2-6DD869AD00DB}" srcOrd="1" destOrd="0" presId="urn:microsoft.com/office/officeart/2005/8/layout/pList2"/>
    <dgm:cxn modelId="{754ADBBA-57E1-47EB-A39E-00AE0DA54013}" type="presParOf" srcId="{FBC46AF1-0D38-40F7-AEA9-F97A930D1E84}" destId="{87AF4B85-EE97-43F4-8644-BC881C85A6A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28D2C-2404-4C74-A57E-61B95FE53619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Abordable</a:t>
          </a:r>
          <a:endParaRPr lang="en-IN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4175" y="2352385"/>
        <a:ext cx="1336450" cy="1148939"/>
      </dsp:txXfrm>
    </dsp:sp>
    <dsp:sp modelId="{B98DC6AC-8FE1-437B-B78F-00E8715E0F83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Doux</a:t>
          </a:r>
          <a:endParaRPr lang="en-IN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3570" y="1712203"/>
        <a:ext cx="807100" cy="802154"/>
      </dsp:txXfrm>
    </dsp:sp>
    <dsp:sp modelId="{73CE9BF1-9462-453B-8766-C39C9644B097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Bon pour la Santé</a:t>
          </a:r>
          <a:endParaRPr lang="en-IN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20700000">
        <a:off x="2804160" y="528320"/>
        <a:ext cx="894080" cy="894080"/>
      </dsp:txXfrm>
    </dsp:sp>
    <dsp:sp modelId="{3AF8B8A7-0BF2-482B-BE5E-03E2E3268C35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489913-A192-441F-8543-DA99975D35D5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E1D14B-7CC8-4159-AD25-96A0185E92C2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BF929-8905-47AF-A5BF-4F6C085683F5}">
      <dsp:nvSpPr>
        <dsp:cNvPr id="0" name=""/>
        <dsp:cNvSpPr/>
      </dsp:nvSpPr>
      <dsp:spPr>
        <a:xfrm>
          <a:off x="1944216" y="0"/>
          <a:ext cx="4896544" cy="489654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92BE8-CC63-4CF8-80F1-BC81B60D6433}">
      <dsp:nvSpPr>
        <dsp:cNvPr id="0" name=""/>
        <dsp:cNvSpPr/>
      </dsp:nvSpPr>
      <dsp:spPr>
        <a:xfrm>
          <a:off x="2409387" y="465171"/>
          <a:ext cx="1909652" cy="19096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Caprices </a:t>
          </a:r>
          <a:r>
            <a:rPr lang="en-IN" sz="1800" kern="1200" dirty="0" err="1" smtClean="0"/>
            <a:t>Climatiques</a:t>
          </a:r>
          <a:endParaRPr lang="en-IN" sz="1800" kern="1200" dirty="0"/>
        </a:p>
      </dsp:txBody>
      <dsp:txXfrm>
        <a:off x="2502609" y="558393"/>
        <a:ext cx="1723208" cy="1723208"/>
      </dsp:txXfrm>
    </dsp:sp>
    <dsp:sp modelId="{6BB658F2-3D63-4639-8F33-3F8DADB05F70}">
      <dsp:nvSpPr>
        <dsp:cNvPr id="0" name=""/>
        <dsp:cNvSpPr/>
      </dsp:nvSpPr>
      <dsp:spPr>
        <a:xfrm>
          <a:off x="4465936" y="465171"/>
          <a:ext cx="1909652" cy="19096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Fluctuation des devises</a:t>
          </a:r>
          <a:endParaRPr lang="en-IN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59158" y="558393"/>
        <a:ext cx="1723208" cy="1723208"/>
      </dsp:txXfrm>
    </dsp:sp>
    <dsp:sp modelId="{04D94D51-0B3E-4536-AB68-967796EEAA62}">
      <dsp:nvSpPr>
        <dsp:cNvPr id="0" name=""/>
        <dsp:cNvSpPr/>
      </dsp:nvSpPr>
      <dsp:spPr>
        <a:xfrm>
          <a:off x="2409387" y="2521720"/>
          <a:ext cx="1909652" cy="19096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Facteurs</a:t>
          </a:r>
          <a:r>
            <a:rPr lang="en-IN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entraînant</a:t>
          </a:r>
          <a:r>
            <a:rPr lang="en-IN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une</a:t>
          </a:r>
          <a:r>
            <a:rPr lang="en-IN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reduction de </a:t>
          </a:r>
          <a:r>
            <a:rPr lang="en-IN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l’offre</a:t>
          </a:r>
          <a:endParaRPr lang="en-IN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2609" y="2614942"/>
        <a:ext cx="1723208" cy="1723208"/>
      </dsp:txXfrm>
    </dsp:sp>
    <dsp:sp modelId="{9449D261-CD46-40BD-ADBE-C1C3131F5F5D}">
      <dsp:nvSpPr>
        <dsp:cNvPr id="0" name=""/>
        <dsp:cNvSpPr/>
      </dsp:nvSpPr>
      <dsp:spPr>
        <a:xfrm>
          <a:off x="4465936" y="2521720"/>
          <a:ext cx="1909652" cy="19096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Politiques</a:t>
          </a:r>
          <a:r>
            <a:rPr lang="en-IN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et </a:t>
          </a:r>
          <a:r>
            <a:rPr lang="en-IN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Régulations</a:t>
          </a:r>
          <a:r>
            <a:rPr lang="en-IN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Gouvernementales</a:t>
          </a:r>
          <a:endParaRPr lang="en-IN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59158" y="2614942"/>
        <a:ext cx="1723208" cy="1723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8ADF9-924F-4711-8291-D4DC43B5196A}">
      <dsp:nvSpPr>
        <dsp:cNvPr id="0" name=""/>
        <dsp:cNvSpPr/>
      </dsp:nvSpPr>
      <dsp:spPr>
        <a:xfrm>
          <a:off x="2244917" y="666248"/>
          <a:ext cx="4439156" cy="4439156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2BD6D5-0E46-451F-A6DA-C843DF10DA24}">
      <dsp:nvSpPr>
        <dsp:cNvPr id="0" name=""/>
        <dsp:cNvSpPr/>
      </dsp:nvSpPr>
      <dsp:spPr>
        <a:xfrm>
          <a:off x="2244917" y="666248"/>
          <a:ext cx="4439156" cy="4439156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A4C2D8-60C9-4ACF-A2D3-C4631F16D113}">
      <dsp:nvSpPr>
        <dsp:cNvPr id="0" name=""/>
        <dsp:cNvSpPr/>
      </dsp:nvSpPr>
      <dsp:spPr>
        <a:xfrm>
          <a:off x="2244917" y="666248"/>
          <a:ext cx="4439156" cy="4439156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2F179D-49EB-4E7A-AF33-A23A847D7327}">
      <dsp:nvSpPr>
        <dsp:cNvPr id="0" name=""/>
        <dsp:cNvSpPr/>
      </dsp:nvSpPr>
      <dsp:spPr>
        <a:xfrm>
          <a:off x="3442108" y="1863439"/>
          <a:ext cx="2044774" cy="20447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Raisons de la </a:t>
          </a:r>
          <a:r>
            <a:rPr lang="en-IN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faible</a:t>
          </a:r>
          <a:r>
            <a:rPr lang="en-IN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productivité</a:t>
          </a:r>
          <a:r>
            <a:rPr lang="en-IN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la </a:t>
          </a:r>
          <a:r>
            <a:rPr lang="en-IN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récolte</a:t>
          </a:r>
          <a:endParaRPr lang="en-IN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1558" y="2162889"/>
        <a:ext cx="1445874" cy="1445874"/>
      </dsp:txXfrm>
    </dsp:sp>
    <dsp:sp modelId="{C0EF81A9-3E00-4DAE-8C61-18164EDAD1A3}">
      <dsp:nvSpPr>
        <dsp:cNvPr id="0" name=""/>
        <dsp:cNvSpPr/>
      </dsp:nvSpPr>
      <dsp:spPr>
        <a:xfrm>
          <a:off x="3616440" y="2106"/>
          <a:ext cx="1696111" cy="14313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Plantations </a:t>
          </a:r>
          <a:r>
            <a:rPr lang="en-IN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majoritairement</a:t>
          </a:r>
          <a:r>
            <a:rPr lang="en-IN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séniles</a:t>
          </a:r>
          <a:endParaRPr lang="en-IN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4830" y="211721"/>
        <a:ext cx="1199331" cy="1012111"/>
      </dsp:txXfrm>
    </dsp:sp>
    <dsp:sp modelId="{30B76C94-E78D-479A-A1A6-E23860600E68}">
      <dsp:nvSpPr>
        <dsp:cNvPr id="0" name=""/>
        <dsp:cNvSpPr/>
      </dsp:nvSpPr>
      <dsp:spPr>
        <a:xfrm>
          <a:off x="5494284" y="3254180"/>
          <a:ext cx="1695596" cy="14313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Ressources</a:t>
          </a:r>
          <a:r>
            <a:rPr lang="en-IN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terrestres</a:t>
          </a:r>
          <a:r>
            <a:rPr lang="en-IN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rares</a:t>
          </a:r>
          <a:endParaRPr lang="en-IN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42598" y="3463795"/>
        <a:ext cx="1198968" cy="1012111"/>
      </dsp:txXfrm>
    </dsp:sp>
    <dsp:sp modelId="{E295DBE8-39B4-40BC-BFCF-3DEFB7980BFA}">
      <dsp:nvSpPr>
        <dsp:cNvPr id="0" name=""/>
        <dsp:cNvSpPr/>
      </dsp:nvSpPr>
      <dsp:spPr>
        <a:xfrm>
          <a:off x="1739111" y="3254180"/>
          <a:ext cx="1695596" cy="14313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Pas </a:t>
          </a:r>
          <a:r>
            <a:rPr lang="en-IN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d‘augmentation</a:t>
          </a:r>
          <a:r>
            <a:rPr lang="en-IN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dans</a:t>
          </a:r>
          <a:r>
            <a:rPr lang="en-IN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IN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superficie</a:t>
          </a:r>
          <a:r>
            <a:rPr lang="en-IN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actuelle</a:t>
          </a:r>
          <a:endParaRPr lang="en-IN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87425" y="3463795"/>
        <a:ext cx="1198968" cy="10121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87B00-D6B9-4F0A-BC5E-39CA87F718D6}">
      <dsp:nvSpPr>
        <dsp:cNvPr id="0" name=""/>
        <dsp:cNvSpPr/>
      </dsp:nvSpPr>
      <dsp:spPr>
        <a:xfrm>
          <a:off x="2587488" y="1142"/>
          <a:ext cx="1453135" cy="9445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5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Mauvais</a:t>
          </a:r>
          <a:r>
            <a:rPr lang="en-IN" sz="155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55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systemes</a:t>
          </a:r>
          <a:r>
            <a:rPr lang="en-IN" sz="155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manipulation</a:t>
          </a:r>
          <a:endParaRPr lang="en-IN" sz="15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3597" y="47251"/>
        <a:ext cx="1360917" cy="852320"/>
      </dsp:txXfrm>
    </dsp:sp>
    <dsp:sp modelId="{5B525CE4-9852-4EC5-8C03-BFA7D3B8F380}">
      <dsp:nvSpPr>
        <dsp:cNvPr id="0" name=""/>
        <dsp:cNvSpPr/>
      </dsp:nvSpPr>
      <dsp:spPr>
        <a:xfrm>
          <a:off x="1089775" y="473411"/>
          <a:ext cx="4448560" cy="4448560"/>
        </a:xfrm>
        <a:custGeom>
          <a:avLst/>
          <a:gdLst/>
          <a:ahLst/>
          <a:cxnLst/>
          <a:rect l="0" t="0" r="0" b="0"/>
          <a:pathLst>
            <a:path>
              <a:moveTo>
                <a:pt x="2960123" y="125243"/>
              </a:moveTo>
              <a:arcTo wR="2224280" hR="2224280" stAng="17359125" swAng="15002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BBA9B-BE31-4844-9841-78C7C20C4B28}">
      <dsp:nvSpPr>
        <dsp:cNvPr id="0" name=""/>
        <dsp:cNvSpPr/>
      </dsp:nvSpPr>
      <dsp:spPr>
        <a:xfrm>
          <a:off x="4513771" y="1113282"/>
          <a:ext cx="1453135" cy="9445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50" kern="1200" err="1" smtClean="0">
              <a:latin typeface="Arial" panose="020B0604020202020204" pitchFamily="34" charset="0"/>
              <a:cs typeface="Arial" panose="020B0604020202020204" pitchFamily="34" charset="0"/>
            </a:rPr>
            <a:t>Problèmes</a:t>
          </a:r>
          <a:r>
            <a:rPr lang="en-IN" sz="1550" kern="1200" smtClean="0">
              <a:latin typeface="Arial" panose="020B0604020202020204" pitchFamily="34" charset="0"/>
              <a:cs typeface="Arial" panose="020B0604020202020204" pitchFamily="34" charset="0"/>
            </a:rPr>
            <a:t> Infrastructurels</a:t>
          </a:r>
          <a:endParaRPr lang="en-IN" sz="15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59880" y="1159391"/>
        <a:ext cx="1360917" cy="852320"/>
      </dsp:txXfrm>
    </dsp:sp>
    <dsp:sp modelId="{14B17ABC-0EDF-4A99-B74E-B253AF67FC06}">
      <dsp:nvSpPr>
        <dsp:cNvPr id="0" name=""/>
        <dsp:cNvSpPr/>
      </dsp:nvSpPr>
      <dsp:spPr>
        <a:xfrm>
          <a:off x="1089775" y="473411"/>
          <a:ext cx="4448560" cy="4448560"/>
        </a:xfrm>
        <a:custGeom>
          <a:avLst/>
          <a:gdLst/>
          <a:ahLst/>
          <a:cxnLst/>
          <a:rect l="0" t="0" r="0" b="0"/>
          <a:pathLst>
            <a:path>
              <a:moveTo>
                <a:pt x="4358181" y="1596676"/>
              </a:moveTo>
              <a:arcTo wR="2224280" hR="2224280" stAng="20616649" swAng="19667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CF7CD4-347E-4926-95D2-16DB70442901}">
      <dsp:nvSpPr>
        <dsp:cNvPr id="0" name=""/>
        <dsp:cNvSpPr/>
      </dsp:nvSpPr>
      <dsp:spPr>
        <a:xfrm>
          <a:off x="4513771" y="3337562"/>
          <a:ext cx="1453135" cy="9445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50" kern="1200" dirty="0" smtClean="0">
              <a:latin typeface="Arial" panose="020B0604020202020204" pitchFamily="34" charset="0"/>
              <a:cs typeface="Arial" panose="020B0604020202020204" pitchFamily="34" charset="0"/>
            </a:rPr>
            <a:t>Zones de transformation non </a:t>
          </a:r>
          <a:r>
            <a:rPr lang="en-IN" sz="155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hygiéniques</a:t>
          </a:r>
          <a:endParaRPr lang="en-IN" sz="15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59880" y="3383671"/>
        <a:ext cx="1360917" cy="852320"/>
      </dsp:txXfrm>
    </dsp:sp>
    <dsp:sp modelId="{B8559305-4405-43EE-85E4-95402650A5A7}">
      <dsp:nvSpPr>
        <dsp:cNvPr id="0" name=""/>
        <dsp:cNvSpPr/>
      </dsp:nvSpPr>
      <dsp:spPr>
        <a:xfrm>
          <a:off x="1089775" y="473411"/>
          <a:ext cx="4448560" cy="4448560"/>
        </a:xfrm>
        <a:custGeom>
          <a:avLst/>
          <a:gdLst/>
          <a:ahLst/>
          <a:cxnLst/>
          <a:rect l="0" t="0" r="0" b="0"/>
          <a:pathLst>
            <a:path>
              <a:moveTo>
                <a:pt x="3778380" y="3815567"/>
              </a:moveTo>
              <a:arcTo wR="2224280" hR="2224280" stAng="2740641" swAng="15002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E34A8-FC46-4063-9A4D-112AAA11439B}">
      <dsp:nvSpPr>
        <dsp:cNvPr id="0" name=""/>
        <dsp:cNvSpPr/>
      </dsp:nvSpPr>
      <dsp:spPr>
        <a:xfrm>
          <a:off x="2587488" y="4449702"/>
          <a:ext cx="1453135" cy="9445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5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Secteur</a:t>
          </a:r>
          <a:r>
            <a:rPr lang="en-IN" sz="155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55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très</a:t>
          </a:r>
          <a:r>
            <a:rPr lang="en-IN" sz="1550" kern="1200" dirty="0" smtClean="0">
              <a:latin typeface="Arial" panose="020B0604020202020204" pitchFamily="34" charset="0"/>
              <a:cs typeface="Arial" panose="020B0604020202020204" pitchFamily="34" charset="0"/>
            </a:rPr>
            <a:t> mal </a:t>
          </a:r>
          <a:r>
            <a:rPr lang="en-IN" sz="155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organisé</a:t>
          </a:r>
          <a:endParaRPr lang="en-IN" sz="15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3597" y="4495811"/>
        <a:ext cx="1360917" cy="852320"/>
      </dsp:txXfrm>
    </dsp:sp>
    <dsp:sp modelId="{C4DFAFD9-CFB1-409C-95D1-45EF8D6DD68E}">
      <dsp:nvSpPr>
        <dsp:cNvPr id="0" name=""/>
        <dsp:cNvSpPr/>
      </dsp:nvSpPr>
      <dsp:spPr>
        <a:xfrm>
          <a:off x="1089775" y="473411"/>
          <a:ext cx="4448560" cy="4448560"/>
        </a:xfrm>
        <a:custGeom>
          <a:avLst/>
          <a:gdLst/>
          <a:ahLst/>
          <a:cxnLst/>
          <a:rect l="0" t="0" r="0" b="0"/>
          <a:pathLst>
            <a:path>
              <a:moveTo>
                <a:pt x="1488436" y="4323316"/>
              </a:moveTo>
              <a:arcTo wR="2224280" hR="2224280" stAng="6559125" swAng="15002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F62BD-E485-4AC5-80DF-453D6076B307}">
      <dsp:nvSpPr>
        <dsp:cNvPr id="0" name=""/>
        <dsp:cNvSpPr/>
      </dsp:nvSpPr>
      <dsp:spPr>
        <a:xfrm>
          <a:off x="661205" y="3337562"/>
          <a:ext cx="1453135" cy="9445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5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Insuffisance</a:t>
          </a:r>
          <a:r>
            <a:rPr lang="en-IN" sz="155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IN" sz="155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Sensibilisation</a:t>
          </a:r>
          <a:r>
            <a:rPr lang="en-IN" sz="1550" kern="1200" dirty="0" smtClean="0">
              <a:latin typeface="Arial" panose="020B0604020202020204" pitchFamily="34" charset="0"/>
              <a:cs typeface="Arial" panose="020B0604020202020204" pitchFamily="34" charset="0"/>
            </a:rPr>
            <a:t> sur la </a:t>
          </a:r>
          <a:r>
            <a:rPr lang="en-IN" sz="155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conformité</a:t>
          </a:r>
          <a:r>
            <a:rPr lang="en-IN" sz="1550" kern="1200" dirty="0" smtClean="0">
              <a:latin typeface="Arial" panose="020B0604020202020204" pitchFamily="34" charset="0"/>
              <a:cs typeface="Arial" panose="020B0604020202020204" pitchFamily="34" charset="0"/>
            </a:rPr>
            <a:t> aux </a:t>
          </a:r>
          <a:r>
            <a:rPr lang="en-IN" sz="155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normes</a:t>
          </a:r>
          <a:r>
            <a:rPr lang="en-IN" sz="1550" kern="1200" dirty="0" smtClean="0">
              <a:latin typeface="Arial" panose="020B0604020202020204" pitchFamily="34" charset="0"/>
              <a:cs typeface="Arial" panose="020B0604020202020204" pitchFamily="34" charset="0"/>
            </a:rPr>
            <a:t> FSSAI</a:t>
          </a:r>
          <a:endParaRPr lang="en-IN" sz="15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7314" y="3383671"/>
        <a:ext cx="1360917" cy="852320"/>
      </dsp:txXfrm>
    </dsp:sp>
    <dsp:sp modelId="{2712CBFC-E4A0-451B-94DE-E637AE88F10F}">
      <dsp:nvSpPr>
        <dsp:cNvPr id="0" name=""/>
        <dsp:cNvSpPr/>
      </dsp:nvSpPr>
      <dsp:spPr>
        <a:xfrm>
          <a:off x="1089775" y="473411"/>
          <a:ext cx="4448560" cy="4448560"/>
        </a:xfrm>
        <a:custGeom>
          <a:avLst/>
          <a:gdLst/>
          <a:ahLst/>
          <a:cxnLst/>
          <a:rect l="0" t="0" r="0" b="0"/>
          <a:pathLst>
            <a:path>
              <a:moveTo>
                <a:pt x="90378" y="2851883"/>
              </a:moveTo>
              <a:arcTo wR="2224280" hR="2224280" stAng="9816649" swAng="19667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1DFDE-7216-4932-91C0-1BD158CE38CE}">
      <dsp:nvSpPr>
        <dsp:cNvPr id="0" name=""/>
        <dsp:cNvSpPr/>
      </dsp:nvSpPr>
      <dsp:spPr>
        <a:xfrm>
          <a:off x="661205" y="1113282"/>
          <a:ext cx="1453135" cy="9445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5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Faible</a:t>
          </a:r>
          <a:r>
            <a:rPr lang="en-IN" sz="155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55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statut</a:t>
          </a:r>
          <a:r>
            <a:rPr lang="en-IN" sz="155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55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d’automatisation</a:t>
          </a:r>
          <a:r>
            <a:rPr lang="en-IN" sz="1550" kern="1200" dirty="0" smtClean="0">
              <a:latin typeface="Arial" panose="020B0604020202020204" pitchFamily="34" charset="0"/>
              <a:cs typeface="Arial" panose="020B0604020202020204" pitchFamily="34" charset="0"/>
            </a:rPr>
            <a:t> des </a:t>
          </a:r>
          <a:r>
            <a:rPr lang="en-IN" sz="155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usines</a:t>
          </a:r>
          <a:r>
            <a:rPr lang="en-IN" sz="155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transformation du </a:t>
          </a:r>
          <a:r>
            <a:rPr lang="en-IN" sz="155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cajou</a:t>
          </a:r>
          <a:endParaRPr lang="en-IN" sz="15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7314" y="1159391"/>
        <a:ext cx="1360917" cy="852320"/>
      </dsp:txXfrm>
    </dsp:sp>
    <dsp:sp modelId="{B52C49AA-0ABB-4E15-A866-F9E72CC04EC7}">
      <dsp:nvSpPr>
        <dsp:cNvPr id="0" name=""/>
        <dsp:cNvSpPr/>
      </dsp:nvSpPr>
      <dsp:spPr>
        <a:xfrm>
          <a:off x="1089775" y="473411"/>
          <a:ext cx="4448560" cy="4448560"/>
        </a:xfrm>
        <a:custGeom>
          <a:avLst/>
          <a:gdLst/>
          <a:ahLst/>
          <a:cxnLst/>
          <a:rect l="0" t="0" r="0" b="0"/>
          <a:pathLst>
            <a:path>
              <a:moveTo>
                <a:pt x="670179" y="632993"/>
              </a:moveTo>
              <a:arcTo wR="2224280" hR="2224280" stAng="13540641" swAng="15002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33F40-2B70-48E6-B512-F0E1031877D7}">
      <dsp:nvSpPr>
        <dsp:cNvPr id="0" name=""/>
        <dsp:cNvSpPr/>
      </dsp:nvSpPr>
      <dsp:spPr>
        <a:xfrm>
          <a:off x="0" y="0"/>
          <a:ext cx="8640960" cy="2171041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B54FA-8A94-49BC-A4AD-A2A0B4709CE8}">
      <dsp:nvSpPr>
        <dsp:cNvPr id="0" name=""/>
        <dsp:cNvSpPr/>
      </dsp:nvSpPr>
      <dsp:spPr>
        <a:xfrm>
          <a:off x="259228" y="289472"/>
          <a:ext cx="2538281" cy="15920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5C6905-4B84-4ECF-B4F3-0256940F7BCC}">
      <dsp:nvSpPr>
        <dsp:cNvPr id="0" name=""/>
        <dsp:cNvSpPr/>
      </dsp:nvSpPr>
      <dsp:spPr>
        <a:xfrm rot="10800000">
          <a:off x="259228" y="2171041"/>
          <a:ext cx="2538281" cy="26534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7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Organiser </a:t>
          </a:r>
          <a:r>
            <a:rPr lang="en-IN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l’industrie</a:t>
          </a:r>
          <a:r>
            <a:rPr lang="en-IN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du </a:t>
          </a:r>
          <a:r>
            <a:rPr lang="en-IN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cajou</a:t>
          </a:r>
          <a:r>
            <a:rPr lang="en-IN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aidera</a:t>
          </a:r>
          <a:r>
            <a:rPr lang="en-IN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à </a:t>
          </a:r>
          <a:r>
            <a:rPr lang="en-IN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fournir</a:t>
          </a:r>
          <a:r>
            <a:rPr lang="en-IN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une</a:t>
          </a:r>
          <a:r>
            <a:rPr lang="en-IN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meilleure</a:t>
          </a:r>
          <a:r>
            <a:rPr lang="en-IN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visibilité</a:t>
          </a:r>
          <a:r>
            <a:rPr lang="en-IN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et </a:t>
          </a:r>
          <a:r>
            <a:rPr lang="en-IN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une</a:t>
          </a:r>
          <a:r>
            <a:rPr lang="en-IN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collaboration à travers la </a:t>
          </a:r>
          <a:r>
            <a:rPr lang="en-IN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chaine</a:t>
          </a:r>
          <a:r>
            <a:rPr lang="en-IN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d’approvisionnement</a:t>
          </a:r>
          <a:endParaRPr lang="en-IN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37289" y="2171041"/>
        <a:ext cx="2382159" cy="2575433"/>
      </dsp:txXfrm>
    </dsp:sp>
    <dsp:sp modelId="{16ED5FF5-30F0-4D28-9B7A-4B169C5DA31A}">
      <dsp:nvSpPr>
        <dsp:cNvPr id="0" name=""/>
        <dsp:cNvSpPr/>
      </dsp:nvSpPr>
      <dsp:spPr>
        <a:xfrm>
          <a:off x="3051339" y="289472"/>
          <a:ext cx="2538281" cy="15920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056A48-CD1E-490E-BEBB-3BB91DAC7948}">
      <dsp:nvSpPr>
        <dsp:cNvPr id="0" name=""/>
        <dsp:cNvSpPr/>
      </dsp:nvSpPr>
      <dsp:spPr>
        <a:xfrm rot="10800000">
          <a:off x="3051339" y="2171041"/>
          <a:ext cx="2538281" cy="26534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7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L’Automatisation</a:t>
          </a:r>
          <a:r>
            <a:rPr lang="en-IN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IN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l’industrie</a:t>
          </a:r>
          <a:r>
            <a:rPr lang="en-IN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à main d’oeuvre intensive </a:t>
          </a:r>
          <a:r>
            <a:rPr lang="en-IN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apportera</a:t>
          </a:r>
          <a:r>
            <a:rPr lang="en-IN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une</a:t>
          </a:r>
          <a:r>
            <a:rPr lang="en-IN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meilleure</a:t>
          </a:r>
          <a:r>
            <a:rPr lang="en-IN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efficacité</a:t>
          </a:r>
          <a:endParaRPr lang="en-IN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129400" y="2171041"/>
        <a:ext cx="2382159" cy="2575433"/>
      </dsp:txXfrm>
    </dsp:sp>
    <dsp:sp modelId="{87AF4B85-EE97-43F4-8644-BC881C85A6A5}">
      <dsp:nvSpPr>
        <dsp:cNvPr id="0" name=""/>
        <dsp:cNvSpPr/>
      </dsp:nvSpPr>
      <dsp:spPr>
        <a:xfrm>
          <a:off x="5843449" y="289472"/>
          <a:ext cx="2538281" cy="15920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946605-F339-4900-A8D2-9CE8A4B1C35C}">
      <dsp:nvSpPr>
        <dsp:cNvPr id="0" name=""/>
        <dsp:cNvSpPr/>
      </dsp:nvSpPr>
      <dsp:spPr>
        <a:xfrm rot="10800000">
          <a:off x="5843449" y="2171041"/>
          <a:ext cx="2538281" cy="26534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7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Sensibilisation</a:t>
          </a:r>
          <a:r>
            <a:rPr lang="en-IN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aux </a:t>
          </a:r>
          <a:r>
            <a:rPr lang="en-IN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exigences</a:t>
          </a:r>
          <a:r>
            <a:rPr lang="en-IN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FSSAI </a:t>
          </a:r>
          <a:r>
            <a:rPr lang="en-IN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aidera</a:t>
          </a:r>
          <a:r>
            <a:rPr lang="en-IN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à </a:t>
          </a:r>
          <a:r>
            <a:rPr lang="en-IN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atteindre</a:t>
          </a:r>
          <a:r>
            <a:rPr lang="en-IN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les </a:t>
          </a:r>
          <a:r>
            <a:rPr lang="en-IN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normes</a:t>
          </a:r>
          <a:r>
            <a:rPr lang="en-IN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IN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qualité</a:t>
          </a:r>
          <a:endParaRPr lang="en-IN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921510" y="2171041"/>
        <a:ext cx="2382159" cy="2575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1EAA6-7018-4787-98ED-F3770DC4C0B9}" type="datetimeFigureOut">
              <a:rPr lang="en-US" smtClean="0"/>
              <a:pPr/>
              <a:t>3/9/2017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4977E-5C86-42DF-877A-3387CC1F9AB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35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4977E-5C86-42DF-877A-3387CC1F9AB8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25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3/9/2017</a:t>
            </a:fld>
            <a:endParaRPr lang="en-IN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7" name="Picture 16" descr="CAS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90" y="1810854"/>
            <a:ext cx="1854406" cy="189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itc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1028223" cy="9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3/9/2017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155" y="55541"/>
            <a:ext cx="749976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124744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3/9/2017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7" descr="CASew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90" y="1810854"/>
            <a:ext cx="1854406" cy="189386"/>
          </a:xfrm>
          <a:prstGeom prst="rect">
            <a:avLst/>
          </a:prstGeom>
        </p:spPr>
      </p:pic>
      <p:pic>
        <p:nvPicPr>
          <p:cNvPr id="7" name="Picture 6" descr="WCC-Logo-1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923" y="44624"/>
            <a:ext cx="1215581" cy="72529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295172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C-Logo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2809608" cy="16764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5715008" y="1000108"/>
            <a:ext cx="1714512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Organized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241475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09-11 February,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28" y="6248400"/>
            <a:ext cx="3831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/>
              <a:t>	</a:t>
            </a:r>
            <a:endParaRPr lang="en-US" sz="1400" dirty="0"/>
          </a:p>
        </p:txBody>
      </p:sp>
      <p:pic>
        <p:nvPicPr>
          <p:cNvPr id="12" name="Picture 11" descr="CASew 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1500174"/>
            <a:ext cx="2796723" cy="285752"/>
          </a:xfrm>
          <a:prstGeom prst="rect">
            <a:avLst/>
          </a:prstGeom>
        </p:spPr>
      </p:pic>
      <p:pic>
        <p:nvPicPr>
          <p:cNvPr id="13" name="Picture 12" descr="R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7" y="2786058"/>
            <a:ext cx="2214578" cy="510526"/>
          </a:xfrm>
          <a:prstGeom prst="rect">
            <a:avLst/>
          </a:prstGeom>
        </p:spPr>
      </p:pic>
      <p:pic>
        <p:nvPicPr>
          <p:cNvPr id="14" name="Picture 13" descr="PPTET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2643183"/>
            <a:ext cx="1428760" cy="720424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4357686" y="2285992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Title Sponsor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929454" y="2357430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Platinum Sponsor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1252" y="6257887"/>
            <a:ext cx="2381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Grand </a:t>
            </a:r>
            <a:r>
              <a:rPr lang="en-IN" sz="1400" dirty="0" err="1"/>
              <a:t>Copthorne</a:t>
            </a:r>
            <a:r>
              <a:rPr lang="en-IN" sz="1400" dirty="0"/>
              <a:t>, Singapore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1561" y="2199112"/>
            <a:ext cx="783144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u="sng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</a:t>
            </a:r>
            <a:r>
              <a:rPr lang="en-IN" sz="32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IN" sz="3200" b="1" u="sng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Cajou</a:t>
            </a:r>
            <a:r>
              <a:rPr lang="en-IN" sz="32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N" sz="3200" b="1" u="sng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Croissance</a:t>
            </a:r>
            <a:r>
              <a:rPr lang="en-IN" sz="32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Perspectives </a:t>
            </a:r>
            <a:r>
              <a:rPr lang="en-IN" sz="3200" b="1" u="sng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IN" sz="32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IN" sz="3200" b="1" u="sng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secteur</a:t>
            </a:r>
            <a:r>
              <a:rPr lang="en-IN" sz="32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FMCG</a:t>
            </a:r>
            <a:endParaRPr lang="en-IN" sz="32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32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Somnath</a:t>
            </a:r>
            <a:r>
              <a:rPr lang="en-IN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Chatterjee </a:t>
            </a:r>
          </a:p>
          <a:p>
            <a:pPr algn="ctr"/>
            <a:r>
              <a:rPr lang="en-IN" sz="32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</a:t>
            </a:r>
            <a:r>
              <a:rPr lang="en-IN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IN" sz="32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Approvisionnement</a:t>
            </a:r>
            <a:r>
              <a:rPr lang="en-IN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IN" sz="32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Logistiques</a:t>
            </a:r>
            <a:endParaRPr lang="en-IN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24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ITC Limited- Foods Division</a:t>
            </a:r>
            <a:endParaRPr lang="en-IN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24147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Image result for itc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" y="5025313"/>
            <a:ext cx="1235938" cy="11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08520" y="55541"/>
            <a:ext cx="8001443" cy="714380"/>
          </a:xfrm>
        </p:spPr>
        <p:txBody>
          <a:bodyPr>
            <a:noAutofit/>
          </a:bodyPr>
          <a:lstStyle/>
          <a:p>
            <a:r>
              <a:rPr lang="en-IN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Contraintes</a:t>
            </a:r>
            <a:r>
              <a:rPr lang="en-I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IN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Chaine</a:t>
            </a:r>
            <a:r>
              <a:rPr lang="en-I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d’Approvisionnement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L’Inde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produit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environ 750.000 tonnes de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noix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cajou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brutes</a:t>
            </a: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L’Inde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importe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plus de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noix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brutes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qu’elle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n’en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produit</a:t>
            </a: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Mauvaise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visibilité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des aspects de la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récolte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rapportant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l’Afrique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l’Ouest</a:t>
            </a: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Qualité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Fréquente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Problèmes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traçabilité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impactant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sur la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chaine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d‘approvisionnement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cajou</a:t>
            </a: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Problèmes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géo-politiqes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à travers les pays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producteurs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Afrique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l’Ouest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jouant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un impact sur ls importations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</a:t>
            </a: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Plateformes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 Commercialisations mal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organisées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et non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uniformes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les divers pays</a:t>
            </a: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9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3155" y="55541"/>
            <a:ext cx="7499768" cy="714380"/>
          </a:xfrm>
        </p:spPr>
        <p:txBody>
          <a:bodyPr>
            <a:noAutofit/>
          </a:bodyPr>
          <a:lstStyle/>
          <a:p>
            <a:r>
              <a:rPr lang="en-IN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Problèmes</a:t>
            </a:r>
            <a:r>
              <a:rPr lang="en-I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IN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Qualité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896242"/>
              </p:ext>
            </p:extLst>
          </p:nvPr>
        </p:nvGraphicFramePr>
        <p:xfrm>
          <a:off x="32120" y="841929"/>
          <a:ext cx="6628112" cy="5395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Content Placeholder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03" y="888959"/>
            <a:ext cx="2834594" cy="2731087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03" y="3708393"/>
            <a:ext cx="2834594" cy="248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7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3155" y="55541"/>
            <a:ext cx="7499768" cy="714380"/>
          </a:xfrm>
        </p:spPr>
        <p:txBody>
          <a:bodyPr>
            <a:noAutofit/>
          </a:bodyPr>
          <a:lstStyle/>
          <a:p>
            <a:r>
              <a:rPr lang="en-IN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Aller</a:t>
            </a:r>
            <a:r>
              <a:rPr lang="en-I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IN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l’Avant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043462095"/>
              </p:ext>
            </p:extLst>
          </p:nvPr>
        </p:nvGraphicFramePr>
        <p:xfrm>
          <a:off x="251520" y="980728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91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13</a:t>
            </a:fld>
            <a:endParaRPr lang="en-IN"/>
          </a:p>
        </p:txBody>
      </p:sp>
      <p:pic>
        <p:nvPicPr>
          <p:cNvPr id="3074" name="Picture 2" descr="Image result for small things make big differ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9255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14</a:t>
            </a:fld>
            <a:endParaRPr lang="en-IN"/>
          </a:p>
        </p:txBody>
      </p:sp>
      <p:pic>
        <p:nvPicPr>
          <p:cNvPr id="2050" name="Picture 2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96" y="1988840"/>
            <a:ext cx="5625207" cy="316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Flux de </a:t>
            </a:r>
            <a:r>
              <a:rPr lang="en-IN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Présentation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Faits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Rapides</a:t>
            </a:r>
            <a:endParaRPr lang="en-I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Usage 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Cajou</a:t>
            </a:r>
            <a:endParaRPr lang="en-I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Perspectives </a:t>
            </a:r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Emergentes</a:t>
            </a:r>
            <a:endParaRPr lang="en-I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Attentes</a:t>
            </a:r>
            <a:endParaRPr lang="en-I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Aller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l’Avant</a:t>
            </a:r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dirty="0"/>
              <a:t>09-11 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2</a:t>
            </a:fld>
            <a:endParaRPr lang="en-IN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93" y="836712"/>
            <a:ext cx="4637311" cy="266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Fruit Sec Tropical</a:t>
            </a:r>
            <a:endParaRPr lang="en-I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Originaire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Brésil</a:t>
            </a:r>
            <a:endParaRPr lang="en-I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Introduit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par les </a:t>
            </a:r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Portugais</a:t>
            </a:r>
            <a:endParaRPr lang="en-I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Cajou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planté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le long du littoral </a:t>
            </a:r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Indien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le but </a:t>
            </a:r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d’arrêter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l’erosion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du sol</a:t>
            </a:r>
            <a:endParaRPr lang="en-I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Très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tôt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l’Inde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devenu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producteur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majeur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d’anacarde</a:t>
            </a:r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3155" y="55541"/>
            <a:ext cx="7499768" cy="714380"/>
          </a:xfrm>
        </p:spPr>
        <p:txBody>
          <a:bodyPr>
            <a:noAutofit/>
          </a:bodyPr>
          <a:lstStyle/>
          <a:p>
            <a:r>
              <a:rPr lang="en-IN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Faits</a:t>
            </a:r>
            <a:r>
              <a:rPr lang="en-I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Rapides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HD raw cash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33262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5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3155" y="55541"/>
            <a:ext cx="7499768" cy="714380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Large Usage du </a:t>
            </a:r>
            <a:r>
              <a:rPr lang="en-IN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cajou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5689" y="1052736"/>
            <a:ext cx="5856539" cy="4943513"/>
            <a:chOff x="585689" y="897599"/>
            <a:chExt cx="5856539" cy="4943513"/>
          </a:xfrm>
        </p:grpSpPr>
        <p:pic>
          <p:nvPicPr>
            <p:cNvPr id="1026" name="Picture 2" descr="Image result for kaju katl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89" y="1813442"/>
              <a:ext cx="1970087" cy="1404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cashew biscuit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617" y="897599"/>
              <a:ext cx="1872000" cy="1404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cashew chocolat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704" y="1843591"/>
              <a:ext cx="1902973" cy="1404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cashew cak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89" y="3394366"/>
              <a:ext cx="1970087" cy="1404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cashew snack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318" y="4437112"/>
              <a:ext cx="1957928" cy="1404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cashew upm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394366"/>
              <a:ext cx="1870228" cy="1404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948264" y="908720"/>
            <a:ext cx="2031032" cy="544763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Sucreries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Traditionnelles</a:t>
            </a: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Céréales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pour Petit-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Déjeuner</a:t>
            </a: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Nourritures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Fait-</a:t>
            </a: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maison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aux curries</a:t>
            </a: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Biscuits</a:t>
            </a:r>
            <a:b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Casse-croûte</a:t>
            </a: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Confiserie</a:t>
            </a: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Boulangerie</a:t>
            </a: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Glaces</a:t>
            </a: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Chocolats</a:t>
            </a: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Boissons</a:t>
            </a: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78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</a:t>
            </a:r>
            <a:r>
              <a:rPr lang="en-I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Premier </a:t>
            </a:r>
            <a:r>
              <a:rPr lang="en-IN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Consommateur</a:t>
            </a:r>
            <a:r>
              <a:rPr lang="en-I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IN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Cajou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5</a:t>
            </a:fld>
            <a:endParaRPr lang="en-IN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05355651"/>
              </p:ext>
            </p:extLst>
          </p:nvPr>
        </p:nvGraphicFramePr>
        <p:xfrm>
          <a:off x="1524000" y="1052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597" y="5399551"/>
            <a:ext cx="8776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L’Inde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le premier pays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consommateur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cajou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avec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consommation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de plus </a:t>
            </a:r>
          </a:p>
          <a:p>
            <a:pPr algn="ctr"/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deux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lakh tonnes et demi par an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0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Niveaux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revenus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disponible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élevés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resultant à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augmentation de la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consommation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cajou</a:t>
            </a:r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Croissance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demande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locale des products à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valeur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ajoutée</a:t>
            </a:r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Demande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croissante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cajous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organiques</a:t>
            </a:r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Demande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Grandissante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cajou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marchés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internationaux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3155" y="55541"/>
            <a:ext cx="7499768" cy="714380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Perspectives </a:t>
            </a:r>
            <a:r>
              <a:rPr lang="en-IN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Emergentes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7</a:t>
            </a:fld>
            <a:endParaRPr lang="en-IN"/>
          </a:p>
        </p:txBody>
      </p:sp>
      <p:pic>
        <p:nvPicPr>
          <p:cNvPr id="2052" name="Picture 4" descr="Image result for challenges ahead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39" y="1166244"/>
            <a:ext cx="4228773" cy="474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row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5" y="1166245"/>
            <a:ext cx="5269505" cy="474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93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3155" y="55541"/>
            <a:ext cx="7499768" cy="714380"/>
          </a:xfrm>
        </p:spPr>
        <p:txBody>
          <a:bodyPr>
            <a:noAutofit/>
          </a:bodyPr>
          <a:lstStyle/>
          <a:p>
            <a:r>
              <a:rPr lang="en-IN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Volatilité</a:t>
            </a:r>
            <a:r>
              <a:rPr lang="en-I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du Prix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52123408"/>
              </p:ext>
            </p:extLst>
          </p:nvPr>
        </p:nvGraphicFramePr>
        <p:xfrm>
          <a:off x="179512" y="908720"/>
          <a:ext cx="8784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cycl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81" y="1340768"/>
            <a:ext cx="1905518" cy="16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urrency fluctua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985" y="1321007"/>
            <a:ext cx="1914029" cy="16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overnment polici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432" y="4005064"/>
            <a:ext cx="1900582" cy="160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upply dema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3" y="4005064"/>
            <a:ext cx="1890713" cy="16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5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3155" y="55541"/>
            <a:ext cx="7499768" cy="714380"/>
          </a:xfrm>
        </p:spPr>
        <p:txBody>
          <a:bodyPr>
            <a:noAutofit/>
          </a:bodyPr>
          <a:lstStyle/>
          <a:p>
            <a:r>
              <a:rPr lang="en-IN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Faible</a:t>
            </a:r>
            <a:r>
              <a:rPr lang="en-I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Productivité</a:t>
            </a:r>
            <a:r>
              <a:rPr lang="en-I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IN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Récolte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422339"/>
              </p:ext>
            </p:extLst>
          </p:nvPr>
        </p:nvGraphicFramePr>
        <p:xfrm>
          <a:off x="107504" y="913937"/>
          <a:ext cx="8928992" cy="5395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532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446</Words>
  <Application>Microsoft Office PowerPoint</Application>
  <PresentationFormat>On-screen Show (4:3)</PresentationFormat>
  <Paragraphs>136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Flux de Présentation</vt:lpstr>
      <vt:lpstr>Faits Rapides</vt:lpstr>
      <vt:lpstr>Large Usage du cajou</vt:lpstr>
      <vt:lpstr>Inde: Premier Consommateur de Cajou</vt:lpstr>
      <vt:lpstr>Perspectives Emergentes</vt:lpstr>
      <vt:lpstr>PowerPoint Presentation</vt:lpstr>
      <vt:lpstr>Volatilité du Prix</vt:lpstr>
      <vt:lpstr>Faible Productivité de la Récolte</vt:lpstr>
      <vt:lpstr>Contraintes de la Chaine d’Approvisionnement</vt:lpstr>
      <vt:lpstr>Problèmes de Qualité</vt:lpstr>
      <vt:lpstr>Aller de l’Avant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design-pc</dc:creator>
  <cp:lastModifiedBy>HI</cp:lastModifiedBy>
  <cp:revision>145</cp:revision>
  <dcterms:created xsi:type="dcterms:W3CDTF">2016-02-16T09:50:06Z</dcterms:created>
  <dcterms:modified xsi:type="dcterms:W3CDTF">2017-03-10T10:53:29Z</dcterms:modified>
</cp:coreProperties>
</file>