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2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3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C1EAA6-7018-4787-98ED-F3770DC4C0B9}" type="datetimeFigureOut">
              <a:rPr lang="en-US" smtClean="0"/>
              <a:pPr/>
              <a:t>3/9/2017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4977E-5C86-42DF-877A-3387CC1F9AB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43967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9AB1D1A-01F6-4136-9FA3-F112459EC0B2}" type="datetime1">
              <a:rPr lang="en-US" smtClean="0"/>
              <a:pPr/>
              <a:t>3/9/2017</a:t>
            </a:fld>
            <a:endParaRPr lang="en-IN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/>
              <a:t>09-11 February, 2017</a:t>
            </a:r>
            <a:endParaRPr lang="en-IN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17" name="Picture 16" descr="CASew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03790" y="1810854"/>
            <a:ext cx="1854406" cy="18938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9AB1D1A-01F6-4136-9FA3-F112459EC0B2}" type="datetime1">
              <a:rPr lang="en-US" smtClean="0"/>
              <a:pPr/>
              <a:t>3/9/2017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/>
              <a:t>09-11 February, 2017</a:t>
            </a:r>
            <a:endParaRPr lang="en-IN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3155" y="55541"/>
            <a:ext cx="7499768" cy="714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8596" y="1124744"/>
            <a:ext cx="8229600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9AB1D1A-01F6-4136-9FA3-F112459EC0B2}" type="datetime1">
              <a:rPr lang="en-US" smtClean="0"/>
              <a:pPr/>
              <a:t>3/9/2017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/>
              <a:t>09-11 February, 2017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8" name="Picture 7" descr="CASew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803790" y="1810854"/>
            <a:ext cx="1854406" cy="189386"/>
          </a:xfrm>
          <a:prstGeom prst="rect">
            <a:avLst/>
          </a:prstGeom>
        </p:spPr>
      </p:pic>
      <p:pic>
        <p:nvPicPr>
          <p:cNvPr id="7" name="Picture 6" descr="WCC-Logo-1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892923" y="44624"/>
            <a:ext cx="1215581" cy="725297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0" y="764704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0" y="6295172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CC-Logo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0"/>
            <a:ext cx="2809608" cy="1676400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5715008" y="1000108"/>
            <a:ext cx="1714512" cy="428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Organised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By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6241475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09-11 February, 2017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00628" y="6248400"/>
            <a:ext cx="3831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400" dirty="0"/>
              <a:t>	</a:t>
            </a:r>
            <a:endParaRPr lang="en-US" sz="1400" dirty="0"/>
          </a:p>
        </p:txBody>
      </p:sp>
      <p:pic>
        <p:nvPicPr>
          <p:cNvPr id="12" name="Picture 11" descr="CASew 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1500174"/>
            <a:ext cx="2796723" cy="285752"/>
          </a:xfrm>
          <a:prstGeom prst="rect">
            <a:avLst/>
          </a:prstGeom>
        </p:spPr>
      </p:pic>
      <p:pic>
        <p:nvPicPr>
          <p:cNvPr id="13" name="Picture 12" descr="Re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00827" y="2786058"/>
            <a:ext cx="2214578" cy="510526"/>
          </a:xfrm>
          <a:prstGeom prst="rect">
            <a:avLst/>
          </a:prstGeom>
        </p:spPr>
      </p:pic>
      <p:pic>
        <p:nvPicPr>
          <p:cNvPr id="14" name="Picture 13" descr="PPTETG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00562" y="2643183"/>
            <a:ext cx="1428760" cy="720424"/>
          </a:xfrm>
          <a:prstGeom prst="rect">
            <a:avLst/>
          </a:prstGeom>
        </p:spPr>
      </p:pic>
      <p:sp>
        <p:nvSpPr>
          <p:cNvPr id="15" name="Subtitle 2"/>
          <p:cNvSpPr txBox="1">
            <a:spLocks/>
          </p:cNvSpPr>
          <p:nvPr/>
        </p:nvSpPr>
        <p:spPr>
          <a:xfrm>
            <a:off x="4357686" y="2285992"/>
            <a:ext cx="1714512" cy="357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IN" sz="1300" b="1" dirty="0">
                <a:solidFill>
                  <a:schemeClr val="bg1"/>
                </a:solidFill>
              </a:rPr>
              <a:t>Title Sponsor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6929454" y="2357430"/>
            <a:ext cx="1714512" cy="357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IN" sz="1300" b="1" dirty="0">
                <a:solidFill>
                  <a:schemeClr val="bg1"/>
                </a:solidFill>
              </a:rPr>
              <a:t>Platinum Sponsor</a:t>
            </a: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61252" y="6257887"/>
            <a:ext cx="2381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Grand </a:t>
            </a:r>
            <a:r>
              <a:rPr lang="en-IN" sz="1400" dirty="0" err="1"/>
              <a:t>Copthorne</a:t>
            </a:r>
            <a:r>
              <a:rPr lang="en-IN" sz="1400" dirty="0"/>
              <a:t>, Singapore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59887" y="1772816"/>
            <a:ext cx="750099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/>
              <a:t>Les </a:t>
            </a:r>
            <a:r>
              <a:rPr lang="en-US" sz="3600" b="1" dirty="0" err="1" smtClean="0"/>
              <a:t>c</a:t>
            </a:r>
            <a:r>
              <a:rPr lang="en-US" sz="3600" b="1" dirty="0" err="1" smtClean="0"/>
              <a:t>hangements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dans</a:t>
            </a:r>
            <a:r>
              <a:rPr lang="en-US" sz="3600" b="1" dirty="0" smtClean="0"/>
              <a:t> les </a:t>
            </a:r>
            <a:r>
              <a:rPr lang="en-US" sz="3600" b="1" dirty="0" err="1" smtClean="0"/>
              <a:t>Marchés</a:t>
            </a:r>
            <a:r>
              <a:rPr lang="en-US" sz="3600" b="1" dirty="0" smtClean="0"/>
              <a:t> des </a:t>
            </a:r>
            <a:r>
              <a:rPr lang="en-US" sz="3600" b="1" dirty="0" err="1" smtClean="0"/>
              <a:t>Amandes</a:t>
            </a:r>
            <a:r>
              <a:rPr lang="en-US" sz="3600" b="1" dirty="0" smtClean="0"/>
              <a:t> de </a:t>
            </a:r>
            <a:r>
              <a:rPr lang="en-US" sz="3600" b="1" dirty="0" err="1" smtClean="0"/>
              <a:t>Cajou</a:t>
            </a:r>
            <a:r>
              <a:rPr lang="en-US" sz="3600" b="1" dirty="0" smtClean="0"/>
              <a:t> et Comment les </a:t>
            </a:r>
            <a:r>
              <a:rPr lang="en-US" sz="3600" b="1" dirty="0" err="1" smtClean="0"/>
              <a:t>Traiter</a:t>
            </a:r>
            <a:endParaRPr lang="en-US" sz="3600" b="1" dirty="0" smtClean="0"/>
          </a:p>
          <a:p>
            <a:pPr algn="ctr"/>
            <a:r>
              <a:rPr lang="en-IN" sz="3600" dirty="0" smtClean="0">
                <a:solidFill>
                  <a:srgbClr val="FFC000"/>
                </a:solidFill>
              </a:rPr>
              <a:t>Bob </a:t>
            </a:r>
            <a:r>
              <a:rPr lang="en-IN" sz="3600" dirty="0">
                <a:solidFill>
                  <a:srgbClr val="FFC000"/>
                </a:solidFill>
              </a:rPr>
              <a:t>Bauer</a:t>
            </a:r>
          </a:p>
          <a:p>
            <a:pPr algn="ctr"/>
            <a:endParaRPr lang="en-IN" sz="3600" dirty="0">
              <a:solidFill>
                <a:srgbClr val="FFC000"/>
              </a:solidFill>
            </a:endParaRPr>
          </a:p>
          <a:p>
            <a:pPr algn="ctr"/>
            <a:r>
              <a:rPr lang="en-IN" sz="3600" dirty="0">
                <a:solidFill>
                  <a:srgbClr val="FFC000"/>
                </a:solidFill>
              </a:rPr>
              <a:t>Association of Food Industries</a:t>
            </a:r>
          </a:p>
          <a:p>
            <a:pPr algn="ctr"/>
            <a:endParaRPr lang="en-IN" sz="3600" dirty="0">
              <a:solidFill>
                <a:srgbClr val="FFC000"/>
              </a:solidFill>
            </a:endParaRPr>
          </a:p>
          <a:p>
            <a:pPr algn="ctr"/>
            <a:r>
              <a:rPr lang="en-IN" sz="3600" dirty="0">
                <a:solidFill>
                  <a:srgbClr val="FFC000"/>
                </a:solidFill>
              </a:rPr>
              <a:t>February 2017 </a:t>
            </a:r>
            <a:endParaRPr lang="en-IN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6241475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Food Safety Modernization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Plus </a:t>
            </a:r>
            <a:r>
              <a:rPr lang="en-IN" dirty="0" smtClean="0"/>
              <a:t>G</a:t>
            </a:r>
            <a:r>
              <a:rPr lang="en-IN" dirty="0" smtClean="0"/>
              <a:t>rand </a:t>
            </a:r>
            <a:r>
              <a:rPr lang="en-IN" dirty="0" err="1" smtClean="0"/>
              <a:t>Changement</a:t>
            </a:r>
            <a:r>
              <a:rPr lang="en-IN" dirty="0" smtClean="0"/>
              <a:t> </a:t>
            </a:r>
            <a:r>
              <a:rPr lang="en-IN" dirty="0" err="1" smtClean="0"/>
              <a:t>dans</a:t>
            </a:r>
            <a:r>
              <a:rPr lang="en-IN" dirty="0" smtClean="0"/>
              <a:t> la </a:t>
            </a:r>
            <a:r>
              <a:rPr lang="en-IN" dirty="0" err="1" smtClean="0"/>
              <a:t>Législation</a:t>
            </a:r>
            <a:r>
              <a:rPr lang="en-IN" dirty="0" smtClean="0"/>
              <a:t> </a:t>
            </a:r>
            <a:r>
              <a:rPr lang="en-IN" dirty="0" err="1" smtClean="0"/>
              <a:t>Alimentaire</a:t>
            </a:r>
            <a:r>
              <a:rPr lang="en-IN" dirty="0" smtClean="0"/>
              <a:t> des </a:t>
            </a:r>
            <a:r>
              <a:rPr lang="en-IN" dirty="0" err="1" smtClean="0"/>
              <a:t>Etats</a:t>
            </a:r>
            <a:r>
              <a:rPr lang="en-IN" dirty="0" smtClean="0"/>
              <a:t>-Unis </a:t>
            </a:r>
            <a:r>
              <a:rPr lang="en-IN" dirty="0" err="1" smtClean="0"/>
              <a:t>depuis</a:t>
            </a:r>
            <a:r>
              <a:rPr lang="en-IN" dirty="0" smtClean="0"/>
              <a:t> </a:t>
            </a:r>
            <a:r>
              <a:rPr lang="en-IN" dirty="0"/>
              <a:t>1938.</a:t>
            </a:r>
          </a:p>
          <a:p>
            <a:r>
              <a:rPr lang="en-IN" dirty="0" err="1" smtClean="0"/>
              <a:t>Similaire</a:t>
            </a:r>
            <a:r>
              <a:rPr lang="en-IN" dirty="0" smtClean="0"/>
              <a:t> aux Lois </a:t>
            </a:r>
            <a:r>
              <a:rPr lang="en-IN" dirty="0" err="1" smtClean="0"/>
              <a:t>en</a:t>
            </a:r>
            <a:r>
              <a:rPr lang="en-IN" dirty="0" smtClean="0"/>
              <a:t> Europe et </a:t>
            </a:r>
            <a:r>
              <a:rPr lang="en-IN" dirty="0" err="1" smtClean="0"/>
              <a:t>Ailleurs</a:t>
            </a:r>
            <a:r>
              <a:rPr lang="en-IN" dirty="0" smtClean="0"/>
              <a:t>.</a:t>
            </a:r>
            <a:endParaRPr lang="en-IN" dirty="0"/>
          </a:p>
          <a:p>
            <a:r>
              <a:rPr lang="fr-FR" dirty="0"/>
              <a:t>Représente un changement vers une tentative visant à prévenir les problèmes de </a:t>
            </a:r>
            <a:r>
              <a:rPr lang="fr-FR" dirty="0" smtClean="0"/>
              <a:t>salubrité </a:t>
            </a:r>
            <a:r>
              <a:rPr lang="fr-FR" dirty="0"/>
              <a:t>des aliments avant qu'ils ne se produisent plutôt que de devoir répondre aux problèmes après qu'ils se </a:t>
            </a:r>
            <a:r>
              <a:rPr lang="fr-FR" dirty="0" smtClean="0"/>
              <a:t>soient produits.</a:t>
            </a:r>
            <a:endParaRPr lang="fr-FR" dirty="0"/>
          </a:p>
          <a:p>
            <a:r>
              <a:rPr lang="fr-FR" dirty="0"/>
              <a:t>Les établissements qui fabriquent, transforment, conditionnent ou </a:t>
            </a:r>
            <a:r>
              <a:rPr lang="fr-FR" dirty="0" smtClean="0"/>
              <a:t>détiennent </a:t>
            </a:r>
            <a:r>
              <a:rPr lang="fr-FR" dirty="0"/>
              <a:t>des aliments destinés à être vendus aux États-Unis doivent se conformer aux règles de contrôle préventif relatives à l'alimentation humaine.</a:t>
            </a:r>
          </a:p>
          <a:p>
            <a:r>
              <a:rPr lang="fr-FR" dirty="0"/>
              <a:t>S'applique aux installations américaines et aux fournisseurs étrangers</a:t>
            </a:r>
            <a:r>
              <a:rPr lang="fr-FR" dirty="0" smtClean="0"/>
              <a:t>.</a:t>
            </a:r>
            <a:endParaRPr lang="en-IN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dirty="0"/>
              <a:t>09-11 February,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2</a:t>
            </a:fld>
            <a:endParaRPr lang="en-IN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0" y="63824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Your company logo</a:t>
            </a:r>
          </a:p>
        </p:txBody>
      </p:sp>
    </p:spTree>
    <p:extLst>
      <p:ext uri="{BB962C8B-B14F-4D97-AF65-F5344CB8AC3E}">
        <p14:creationId xmlns:p14="http://schemas.microsoft.com/office/powerpoint/2010/main" val="3618560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Modernization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L'objectif principal de la règle des contrôles préventifs est que les installations doivent établir et mettre en œuvre </a:t>
            </a:r>
            <a:r>
              <a:rPr lang="fr-FR" dirty="0" smtClean="0"/>
              <a:t>un système de sécurité alimentaire comprenant </a:t>
            </a:r>
            <a:r>
              <a:rPr lang="fr-FR" dirty="0"/>
              <a:t>une analyse des </a:t>
            </a:r>
            <a:r>
              <a:rPr lang="fr-FR" dirty="0" smtClean="0"/>
              <a:t>dangers </a:t>
            </a:r>
            <a:r>
              <a:rPr lang="fr-FR" dirty="0"/>
              <a:t>et </a:t>
            </a:r>
            <a:r>
              <a:rPr lang="fr-FR" dirty="0" smtClean="0"/>
              <a:t>des </a:t>
            </a:r>
            <a:r>
              <a:rPr lang="fr-FR" dirty="0"/>
              <a:t>contrôles préventifs axés sur le risque.</a:t>
            </a:r>
            <a:endParaRPr lang="en-US" dirty="0" smtClean="0"/>
          </a:p>
          <a:p>
            <a:r>
              <a:rPr lang="en-US" dirty="0" smtClean="0"/>
              <a:t>Le </a:t>
            </a:r>
            <a:r>
              <a:rPr lang="en-US" dirty="0" err="1" smtClean="0"/>
              <a:t>Programme</a:t>
            </a:r>
            <a:r>
              <a:rPr lang="en-US" dirty="0" smtClean="0"/>
              <a:t> de </a:t>
            </a:r>
            <a:r>
              <a:rPr lang="en-US" dirty="0" err="1" smtClean="0"/>
              <a:t>Sécurité</a:t>
            </a:r>
            <a:r>
              <a:rPr lang="en-US" dirty="0" smtClean="0"/>
              <a:t> </a:t>
            </a:r>
            <a:r>
              <a:rPr lang="en-US" dirty="0" err="1" smtClean="0"/>
              <a:t>Alimentaire</a:t>
            </a:r>
            <a:r>
              <a:rPr lang="en-US" dirty="0" smtClean="0"/>
              <a:t> </a:t>
            </a:r>
            <a:r>
              <a:rPr lang="en-US" dirty="0" err="1" smtClean="0"/>
              <a:t>doit</a:t>
            </a:r>
            <a:r>
              <a:rPr lang="en-US" dirty="0" smtClean="0"/>
              <a:t> </a:t>
            </a:r>
            <a:r>
              <a:rPr lang="en-US" dirty="0" err="1" smtClean="0"/>
              <a:t>Inclure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fr-FR" dirty="0"/>
              <a:t>Analyse des dangers (risques connus ou prévisibles)</a:t>
            </a:r>
          </a:p>
          <a:p>
            <a:pPr lvl="1"/>
            <a:r>
              <a:rPr lang="fr-FR" dirty="0"/>
              <a:t>Contrôles préventifs</a:t>
            </a:r>
          </a:p>
          <a:p>
            <a:pPr lvl="1"/>
            <a:r>
              <a:rPr lang="fr-FR" dirty="0"/>
              <a:t>Surveillance et gestion des contrôles préventifs (surveillance, mesures correctives et vérification)</a:t>
            </a:r>
          </a:p>
          <a:p>
            <a:pPr lvl="1"/>
            <a:r>
              <a:rPr lang="fr-FR" dirty="0"/>
              <a:t>Programme de la chaîne d'approvisionnement</a:t>
            </a:r>
          </a:p>
          <a:p>
            <a:pPr lvl="1"/>
            <a:r>
              <a:rPr lang="fr-FR" dirty="0"/>
              <a:t>Plan de </a:t>
            </a:r>
            <a:r>
              <a:rPr lang="fr-FR" dirty="0" smtClean="0"/>
              <a:t>rappel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646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Modernization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Les importateurs américains doivent avoir une documentation démontrant qu'ils importent des aliments </a:t>
            </a:r>
            <a:r>
              <a:rPr lang="fr-FR" dirty="0" smtClean="0"/>
              <a:t>répondant </a:t>
            </a:r>
            <a:r>
              <a:rPr lang="fr-FR" dirty="0"/>
              <a:t>à toutes les exigences alimentaires américaines.</a:t>
            </a:r>
          </a:p>
          <a:p>
            <a:r>
              <a:rPr lang="fr-FR" dirty="0"/>
              <a:t>S'ils ne l'ont pas déjà fait, vos clients américains vous contacteront pour la documentation nécessaire. La plupart exigeront une vérification annuelle </a:t>
            </a:r>
            <a:r>
              <a:rPr lang="fr-FR" dirty="0" smtClean="0"/>
              <a:t>par une tierce </a:t>
            </a:r>
            <a:r>
              <a:rPr lang="fr-FR" dirty="0"/>
              <a:t>partie qui doit tenir compte de toutes les exigences américaines.</a:t>
            </a:r>
          </a:p>
          <a:p>
            <a:r>
              <a:rPr lang="fr-FR" dirty="0"/>
              <a:t>Les clients des importateurs peuvent avoir des exigences variables</a:t>
            </a:r>
            <a:r>
              <a:rPr lang="fr-FR" dirty="0" smtClean="0"/>
              <a:t>.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037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Cajous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Tant</a:t>
            </a:r>
            <a:r>
              <a:rPr lang="en-US" dirty="0" smtClean="0"/>
              <a:t> </a:t>
            </a:r>
            <a:r>
              <a:rPr lang="en-US" dirty="0" err="1" smtClean="0"/>
              <a:t>qu’Ingrédients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cajous</a:t>
            </a:r>
            <a:r>
              <a:rPr lang="en-US" dirty="0" smtClean="0"/>
              <a:t> </a:t>
            </a:r>
            <a:r>
              <a:rPr lang="en-US" dirty="0" err="1" smtClean="0"/>
              <a:t>sont</a:t>
            </a:r>
            <a:r>
              <a:rPr lang="en-US" dirty="0" smtClean="0"/>
              <a:t> </a:t>
            </a:r>
            <a:r>
              <a:rPr lang="en-US" dirty="0" err="1" smtClean="0"/>
              <a:t>populaires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Les </a:t>
            </a:r>
            <a:r>
              <a:rPr lang="en-US" dirty="0" err="1" smtClean="0"/>
              <a:t>supermarchés</a:t>
            </a:r>
            <a:r>
              <a:rPr lang="en-US" dirty="0" smtClean="0"/>
              <a:t> </a:t>
            </a:r>
            <a:r>
              <a:rPr lang="en-US" dirty="0" err="1" smtClean="0"/>
              <a:t>vendent</a:t>
            </a:r>
            <a:r>
              <a:rPr lang="en-US" dirty="0" smtClean="0"/>
              <a:t> plus de </a:t>
            </a:r>
            <a:r>
              <a:rPr lang="en-US" dirty="0" err="1" smtClean="0"/>
              <a:t>cajous</a:t>
            </a:r>
            <a:r>
              <a:rPr lang="en-US" dirty="0" smtClean="0"/>
              <a:t> que par le passé.</a:t>
            </a:r>
          </a:p>
          <a:p>
            <a:r>
              <a:rPr lang="en-US" dirty="0" smtClean="0"/>
              <a:t>Le </a:t>
            </a:r>
            <a:r>
              <a:rPr lang="en-US" dirty="0" err="1" smtClean="0"/>
              <a:t>problème</a:t>
            </a:r>
            <a:r>
              <a:rPr lang="en-US" dirty="0" smtClean="0"/>
              <a:t> le plus important </a:t>
            </a:r>
            <a:r>
              <a:rPr lang="en-US" dirty="0" err="1" smtClean="0"/>
              <a:t>est</a:t>
            </a:r>
            <a:r>
              <a:rPr lang="en-US" dirty="0" smtClean="0"/>
              <a:t> la </a:t>
            </a:r>
            <a:r>
              <a:rPr lang="en-US" dirty="0" err="1" smtClean="0"/>
              <a:t>fiabilité</a:t>
            </a:r>
            <a:r>
              <a:rPr lang="en-US" dirty="0" smtClean="0"/>
              <a:t> de </a:t>
            </a:r>
            <a:r>
              <a:rPr lang="en-US" dirty="0" err="1" smtClean="0"/>
              <a:t>l’approvisionnement</a:t>
            </a:r>
            <a:endParaRPr lang="en-US" dirty="0"/>
          </a:p>
          <a:p>
            <a:pPr lvl="1"/>
            <a:r>
              <a:rPr lang="en-US" dirty="0" smtClean="0"/>
              <a:t>Les </a:t>
            </a:r>
            <a:r>
              <a:rPr lang="en-US" dirty="0" err="1" smtClean="0"/>
              <a:t>Industriels</a:t>
            </a:r>
            <a:r>
              <a:rPr lang="en-US" dirty="0" smtClean="0"/>
              <a:t> </a:t>
            </a:r>
            <a:r>
              <a:rPr lang="en-US" dirty="0" err="1" smtClean="0"/>
              <a:t>s’éloignent</a:t>
            </a:r>
            <a:r>
              <a:rPr lang="en-US" dirty="0" smtClean="0"/>
              <a:t> </a:t>
            </a:r>
            <a:r>
              <a:rPr lang="en-US" dirty="0" err="1" smtClean="0"/>
              <a:t>principalement</a:t>
            </a:r>
            <a:r>
              <a:rPr lang="en-US" dirty="0" smtClean="0"/>
              <a:t> à cause des fluctuations des prix</a:t>
            </a:r>
          </a:p>
          <a:p>
            <a:pPr lvl="1"/>
            <a:r>
              <a:rPr lang="en-US" dirty="0" err="1" smtClean="0"/>
              <a:t>L’offre</a:t>
            </a:r>
            <a:r>
              <a:rPr lang="en-US" dirty="0" smtClean="0"/>
              <a:t> </a:t>
            </a:r>
            <a:r>
              <a:rPr lang="en-US" dirty="0" err="1" smtClean="0"/>
              <a:t>doit</a:t>
            </a:r>
            <a:r>
              <a:rPr lang="en-US" dirty="0" smtClean="0"/>
              <a:t> </a:t>
            </a:r>
            <a:r>
              <a:rPr lang="en-US" dirty="0" err="1" smtClean="0"/>
              <a:t>être</a:t>
            </a:r>
            <a:r>
              <a:rPr lang="en-US" dirty="0" smtClean="0"/>
              <a:t> </a:t>
            </a:r>
            <a:r>
              <a:rPr lang="en-US" dirty="0" err="1" smtClean="0"/>
              <a:t>Consistante</a:t>
            </a:r>
            <a:r>
              <a:rPr lang="en-US" dirty="0" smtClean="0"/>
              <a:t>, </a:t>
            </a:r>
            <a:r>
              <a:rPr lang="en-US" dirty="0" err="1" smtClean="0"/>
              <a:t>aussi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termes</a:t>
            </a:r>
            <a:r>
              <a:rPr lang="en-US" dirty="0" smtClean="0"/>
              <a:t> de volume que de </a:t>
            </a:r>
            <a:r>
              <a:rPr lang="en-US" dirty="0" err="1" smtClean="0"/>
              <a:t>qualité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9163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363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Food Safety Modernization Act</vt:lpstr>
      <vt:lpstr>Food Safety Modernization Act</vt:lpstr>
      <vt:lpstr>Food Safety Modernization Act</vt:lpstr>
      <vt:lpstr>Cajous en Tant qu’Ingrédients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design-pc</dc:creator>
  <cp:lastModifiedBy>HI</cp:lastModifiedBy>
  <cp:revision>31</cp:revision>
  <dcterms:created xsi:type="dcterms:W3CDTF">2016-02-16T09:50:06Z</dcterms:created>
  <dcterms:modified xsi:type="dcterms:W3CDTF">2017-03-09T15:08:42Z</dcterms:modified>
</cp:coreProperties>
</file>