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5" r:id="rId4"/>
    <p:sldId id="268" r:id="rId5"/>
    <p:sldId id="267" r:id="rId6"/>
    <p:sldId id="270" r:id="rId7"/>
    <p:sldId id="266" r:id="rId8"/>
    <p:sldId id="271" r:id="rId9"/>
    <p:sldId id="269" r:id="rId1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020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/>
              <a:t>Kim ngạch XK nông sản chủ lực VN năm 2016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Giá trị (tỷ USD)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2.86</a:t>
                    </a:r>
                  </a:p>
                </c:rich>
              </c:tx>
              <c:showVal val="1"/>
            </c:dLbl>
            <c:showVal val="1"/>
          </c:dLbls>
          <c:cat>
            <c:multiLvlStrRef>
              <c:f>Sheet1!$A$2:$B$6</c:f>
              <c:multiLvlStrCache>
                <c:ptCount val="5"/>
                <c:lvl>
                  <c:pt idx="0">
                    <c:v>Cà phê </c:v>
                  </c:pt>
                  <c:pt idx="1">
                    <c:v>Điều nhân</c:v>
                  </c:pt>
                  <c:pt idx="2">
                    <c:v>Rau quả</c:v>
                  </c:pt>
                  <c:pt idx="3">
                    <c:v>Lúa gạo</c:v>
                  </c:pt>
                  <c:pt idx="4">
                    <c:v>Hạt tiêu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</c:multiLvlStrCache>
            </c:multiLvl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3.36</c:v>
                </c:pt>
                <c:pt idx="1">
                  <c:v>2.84</c:v>
                </c:pt>
                <c:pt idx="2">
                  <c:v>2.4</c:v>
                </c:pt>
                <c:pt idx="3">
                  <c:v>2.2000000000000002</c:v>
                </c:pt>
                <c:pt idx="4">
                  <c:v>1.42</c:v>
                </c:pt>
              </c:numCache>
            </c:numRef>
          </c:val>
        </c:ser>
        <c:axId val="69860352"/>
        <c:axId val="70521600"/>
      </c:barChart>
      <c:catAx>
        <c:axId val="69860352"/>
        <c:scaling>
          <c:orientation val="minMax"/>
        </c:scaling>
        <c:axPos val="b"/>
        <c:tickLblPos val="nextTo"/>
        <c:crossAx val="70521600"/>
        <c:crosses val="autoZero"/>
        <c:auto val="1"/>
        <c:lblAlgn val="ctr"/>
        <c:lblOffset val="100"/>
      </c:catAx>
      <c:valAx>
        <c:axId val="70521600"/>
        <c:scaling>
          <c:orientation val="minMax"/>
        </c:scaling>
        <c:axPos val="l"/>
        <c:majorGridlines/>
        <c:numFmt formatCode="General" sourceLinked="1"/>
        <c:tickLblPos val="nextTo"/>
        <c:crossAx val="6986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93197725284745"/>
          <c:y val="0.4279330708661418"/>
          <c:w val="0.21606802274715758"/>
          <c:h val="8.3717191601050067E-2"/>
        </c:manualLayout>
      </c:layout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E17292-1FCC-4143-8C25-A28930093547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A4D48A-675B-4429-AE5C-B7BB0636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hạt điề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203835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“Talk about Cashew,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Think about Vietnam!”</a:t>
            </a:r>
            <a:endParaRPr lang="en-US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7185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ctr"/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Alex Tran</a:t>
            </a:r>
          </a:p>
          <a:p>
            <a:pPr lvl="8" algn="ctr"/>
            <a:r>
              <a:rPr lang="en-US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Trade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Promotion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Director</a:t>
            </a:r>
            <a:endParaRPr lang="en-US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8" algn="ctr"/>
            <a:endParaRPr lang="en-US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8" algn="ctr"/>
            <a:endParaRPr lang="en-US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8" algn="r"/>
            <a:r>
              <a:rPr lang="en-US" sz="12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Singapore, February 2017</a:t>
            </a:r>
          </a:p>
        </p:txBody>
      </p:sp>
      <p:pic>
        <p:nvPicPr>
          <p:cNvPr id="10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828800" cy="138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cashew kernel banner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0" y="2750343"/>
            <a:ext cx="6667500" cy="2393157"/>
          </a:xfrm>
          <a:prstGeom prst="rect">
            <a:avLst/>
          </a:prstGeom>
          <a:noFill/>
        </p:spPr>
      </p:pic>
      <p:pic>
        <p:nvPicPr>
          <p:cNvPr id="7" name="Picture 6" descr="Image result for cashew kernel banner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2476500" y="2750343"/>
            <a:ext cx="6667500" cy="239315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90600" y="158115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VIETNAM CASHEW INDUSTRY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ANNUAL REPORT 2016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GLOBAL CASHEW PRODUCTION 2015/2016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INC/ GCC</a:t>
            </a:r>
            <a:endParaRPr lang="en-US" sz="105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590550"/>
          <a:ext cx="8305800" cy="4063997"/>
        </p:xfrm>
        <a:graphic>
          <a:graphicData uri="http://schemas.openxmlformats.org/drawingml/2006/table">
            <a:tbl>
              <a:tblPr/>
              <a:tblGrid>
                <a:gridCol w="2574861"/>
                <a:gridCol w="1597270"/>
                <a:gridCol w="2196646"/>
                <a:gridCol w="1937023"/>
              </a:tblGrid>
              <a:tr h="365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NƯỚC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TỒN ĐẦU KỲ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SẢN LƯỢNG THU HOẠCH 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TỒN CUỐI KỲ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ẤN ĐỘ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172,700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BỜ BIỂN NGÀ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171,100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NAM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GUINEA-BISSAU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52,900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TANZANIA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31,100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NIGERIA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34,400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BRAXIN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33,000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BENIN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32,000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CĂMPUCHIA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INDONESIA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12,000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GHANA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15,300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BURKINA FASO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18,200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MOZAMBIQUE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7,800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SENEGAL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11,800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GAMBIA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2,400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KENYA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1,800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NƯỚC KHÁC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8,300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TỔNG CỘNG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736,800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Thống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kê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sản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13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niên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2015-2016 (ĐVT: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Nguồn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(GCC)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FOXCOM\Pictures\LOGO - 1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VIETNAM KEY EXPORTED AGRO-PRODUCTS IN 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INC/ GCC</a:t>
            </a:r>
            <a:endParaRPr lang="en-US" sz="105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863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Giá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trị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xuất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khẩu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nông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sản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chủ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lực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của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Việt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Nam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năm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2016 </a:t>
            </a:r>
            <a:endParaRPr lang="en-US" sz="105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Nguồn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Bộ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Công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Thương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Bộ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NN &amp; PT NT)</a:t>
            </a:r>
            <a:endParaRPr lang="en-US" sz="105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52400" y="742950"/>
          <a:ext cx="8915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1- HIEP HOI DIEU VIETNAM\1-CO SO DU LIEU - THONG TIN - WEBSITE\2-SACH - BAO - TAP CHI\6-So lieu thong ke\2016\Dieu nhan XK 1990-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4350"/>
            <a:ext cx="8763000" cy="44196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CASHEW KERNEL EXPORTS FROM VIETNAM FROM 1990-2016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VINACAS</a:t>
            </a:r>
            <a:endParaRPr lang="en-US" sz="1050" dirty="0"/>
          </a:p>
        </p:txBody>
      </p:sp>
      <p:pic>
        <p:nvPicPr>
          <p:cNvPr id="8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CASHEW KERNEL EXPORTS FROM VIETNAM IN 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VINACAS</a:t>
            </a:r>
            <a:endParaRPr lang="en-US" sz="10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375" t="17500" r="26250" b="10278"/>
          <a:stretch>
            <a:fillRect/>
          </a:stretch>
        </p:blipFill>
        <p:spPr bwMode="auto">
          <a:xfrm>
            <a:off x="228600" y="43815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1- HIEP HOI DIEU VIETNAM\1-CO SO DU LIEU - THONG TIN - WEBSITE\2-SACH - BAO - TAP CHI\6-So lieu thong ke\2016\dieu tho NK 1997-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950"/>
            <a:ext cx="9144000" cy="471443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RAW CASHEW IMPORTS BY VIETNAM FROM 1997-2016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VINACAS</a:t>
            </a:r>
            <a:endParaRPr lang="en-US" sz="1050" dirty="0"/>
          </a:p>
        </p:txBody>
      </p:sp>
      <p:pic>
        <p:nvPicPr>
          <p:cNvPr id="7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RAW CASHEW IMPORTS BY VIETNAM IN 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VINACAS</a:t>
            </a:r>
            <a:endParaRPr lang="en-US" sz="105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9375" t="18611" r="26250" b="9167"/>
          <a:stretch>
            <a:fillRect/>
          </a:stretch>
        </p:blipFill>
        <p:spPr bwMode="auto">
          <a:xfrm>
            <a:off x="0" y="43815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 9th VINACAS Golden Cashew Rendezvous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2550"/>
            <a:ext cx="9144000" cy="23774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943350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very much!</a:t>
            </a:r>
            <a:endParaRPr lang="en-US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320</Words>
  <Application>Microsoft Office PowerPoint</Application>
  <PresentationFormat>On-screen Show (16:9)</PresentationFormat>
  <Paragraphs>116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YiangDeng</dc:creator>
  <cp:lastModifiedBy>Mani.b</cp:lastModifiedBy>
  <cp:revision>130</cp:revision>
  <dcterms:created xsi:type="dcterms:W3CDTF">2006-08-16T00:00:00Z</dcterms:created>
  <dcterms:modified xsi:type="dcterms:W3CDTF">2017-02-21T07:24:24Z</dcterms:modified>
</cp:coreProperties>
</file>