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59" r:id="rId3"/>
    <p:sldId id="260" r:id="rId4"/>
    <p:sldId id="261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URAJ" initials="S" lastIdx="1" clrIdx="0">
    <p:extLst>
      <p:ext uri="{19B8F6BF-5375-455C-9EA6-DF929625EA0E}">
        <p15:presenceInfo xmlns:p15="http://schemas.microsoft.com/office/powerpoint/2012/main" userId="SURAJ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B22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7" autoAdjust="0"/>
    <p:restoredTop sz="94638" autoAdjust="0"/>
  </p:normalViewPr>
  <p:slideViewPr>
    <p:cSldViewPr>
      <p:cViewPr varScale="1">
        <p:scale>
          <a:sx n="67" d="100"/>
          <a:sy n="67" d="100"/>
        </p:scale>
        <p:origin x="1263" y="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7-02-01T12:12:15.046" idx="1">
    <p:pos x="10" y="10"/>
    <p:text/>
    <p:extLst>
      <p:ext uri="{C676402C-5697-4E1C-873F-D02D1690AC5C}">
        <p15:threadingInfo xmlns:p15="http://schemas.microsoft.com/office/powerpoint/2012/main" timeZoneBias="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B9B73D-A63E-4D56-BF04-6927FB27A8D6}" type="datetime1">
              <a:rPr lang="en-US" smtClean="0"/>
              <a:t>2/9/2017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72F36A-6528-455C-AFC5-69544F3E6D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225320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A0D94A-E6D9-4F5A-8C2F-1F2630E9809E}" type="datetime1">
              <a:rPr lang="en-US" smtClean="0"/>
              <a:t>2/9/2017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A4977E-5C86-42DF-877A-3387CC1F9AB8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30475051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A4977E-5C86-42DF-877A-3387CC1F9AB8}" type="slidenum">
              <a:rPr lang="en-IN" smtClean="0"/>
              <a:pPr/>
              <a:t>1</a:t>
            </a:fld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10DBDA84-DB0E-474F-9C73-D4A0C3B139AF}" type="datetime1">
              <a:rPr lang="en-US" smtClean="0"/>
              <a:t>2/9/2017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200912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41CEF74E-4A0F-47AA-8933-ED837A421FD1}" type="datetime1">
              <a:rPr lang="en-US" smtClean="0"/>
              <a:t>2/9/2017</a:t>
            </a:fld>
            <a:endParaRPr lang="en-IN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IN" smtClean="0"/>
              <a:t>09-11 February, 2017  </a:t>
            </a:r>
            <a:endParaRPr lang="en-IN" dirty="0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693D8AD4-6898-49EE-B49C-5024E8246716}" type="slidenum">
              <a:rPr lang="en-IN" smtClean="0"/>
              <a:pPr/>
              <a:t>‹#›</a:t>
            </a:fld>
            <a:endParaRPr lang="en-IN"/>
          </a:p>
        </p:txBody>
      </p:sp>
      <p:pic>
        <p:nvPicPr>
          <p:cNvPr id="17" name="Picture 16" descr="CASew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803790" y="1810854"/>
            <a:ext cx="1854406" cy="18938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B0EEF906-1F8B-48BE-A36A-6B975EF4D059}" type="datetime1">
              <a:rPr lang="en-US" smtClean="0"/>
              <a:t>2/9/2017</a:t>
            </a:fld>
            <a:endParaRPr lang="en-IN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IN" smtClean="0"/>
              <a:t>09-11 February, 2017  </a:t>
            </a:r>
            <a:endParaRPr lang="en-IN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693D8AD4-6898-49EE-B49C-5024E824671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93155" y="55541"/>
            <a:ext cx="7499768" cy="7143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8596" y="1124744"/>
            <a:ext cx="8229600" cy="46805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EFC39B3C-5FDA-4912-9503-4084BA0A9008}" type="datetime1">
              <a:rPr lang="en-US" smtClean="0"/>
              <a:t>2/9/2017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IN" smtClean="0"/>
              <a:t>09-11 February, 2017  </a:t>
            </a:r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693D8AD4-6898-49EE-B49C-5024E8246716}" type="slidenum">
              <a:rPr lang="en-IN" smtClean="0"/>
              <a:pPr/>
              <a:t>‹#›</a:t>
            </a:fld>
            <a:endParaRPr lang="en-IN"/>
          </a:p>
        </p:txBody>
      </p:sp>
      <p:pic>
        <p:nvPicPr>
          <p:cNvPr id="8" name="Picture 7" descr="CASew.pn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6803790" y="1810854"/>
            <a:ext cx="1854406" cy="189386"/>
          </a:xfrm>
          <a:prstGeom prst="rect">
            <a:avLst/>
          </a:prstGeom>
        </p:spPr>
      </p:pic>
      <p:pic>
        <p:nvPicPr>
          <p:cNvPr id="7" name="Picture 6" descr="WCC-Logo-1.jpg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7892923" y="44624"/>
            <a:ext cx="1215581" cy="725297"/>
          </a:xfrm>
          <a:prstGeom prst="rect">
            <a:avLst/>
          </a:prstGeom>
        </p:spPr>
      </p:pic>
      <p:cxnSp>
        <p:nvCxnSpPr>
          <p:cNvPr id="11" name="Straight Connector 10"/>
          <p:cNvCxnSpPr/>
          <p:nvPr userDrawn="1"/>
        </p:nvCxnSpPr>
        <p:spPr>
          <a:xfrm>
            <a:off x="0" y="764704"/>
            <a:ext cx="9144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>
            <a:off x="0" y="6295172"/>
            <a:ext cx="9144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/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Relationship Id="rId5" Type="http://schemas.openxmlformats.org/officeDocument/2006/relationships/comments" Target="../comments/comment1.xml"/><Relationship Id="rId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WCC-Logo-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4282" y="214290"/>
            <a:ext cx="2809608" cy="1676400"/>
          </a:xfrm>
          <a:prstGeom prst="rect">
            <a:avLst/>
          </a:prstGeom>
        </p:spPr>
      </p:pic>
      <p:sp>
        <p:nvSpPr>
          <p:cNvPr id="8" name="Subtitle 2"/>
          <p:cNvSpPr txBox="1">
            <a:spLocks/>
          </p:cNvSpPr>
          <p:nvPr/>
        </p:nvSpPr>
        <p:spPr>
          <a:xfrm>
            <a:off x="5715008" y="1000108"/>
            <a:ext cx="1714512" cy="4286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3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Organised</a:t>
            </a: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By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000628" y="6248400"/>
            <a:ext cx="383164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IN" sz="1400" dirty="0"/>
              <a:t>	</a:t>
            </a:r>
            <a:endParaRPr lang="en-US" sz="1400" dirty="0"/>
          </a:p>
        </p:txBody>
      </p:sp>
      <p:pic>
        <p:nvPicPr>
          <p:cNvPr id="12" name="Picture 11" descr="CASew 1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214942" y="1500174"/>
            <a:ext cx="2796723" cy="285752"/>
          </a:xfrm>
          <a:prstGeom prst="rect">
            <a:avLst/>
          </a:prstGeom>
        </p:spPr>
      </p:pic>
      <p:pic>
        <p:nvPicPr>
          <p:cNvPr id="13" name="Picture 12" descr="Res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500827" y="2786058"/>
            <a:ext cx="2214578" cy="510526"/>
          </a:xfrm>
          <a:prstGeom prst="rect">
            <a:avLst/>
          </a:prstGeom>
        </p:spPr>
      </p:pic>
      <p:pic>
        <p:nvPicPr>
          <p:cNvPr id="14" name="Picture 13" descr="PPTETG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4500562" y="2643183"/>
            <a:ext cx="1428760" cy="720424"/>
          </a:xfrm>
          <a:prstGeom prst="rect">
            <a:avLst/>
          </a:prstGeom>
        </p:spPr>
      </p:pic>
      <p:sp>
        <p:nvSpPr>
          <p:cNvPr id="16" name="Subtitle 2"/>
          <p:cNvSpPr txBox="1">
            <a:spLocks/>
          </p:cNvSpPr>
          <p:nvPr/>
        </p:nvSpPr>
        <p:spPr>
          <a:xfrm>
            <a:off x="6929454" y="2357430"/>
            <a:ext cx="1714512" cy="3571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algn="ctr">
              <a:spcBef>
                <a:spcPct val="20000"/>
              </a:spcBef>
              <a:defRPr/>
            </a:pPr>
            <a:r>
              <a:rPr lang="en-IN" sz="1300" b="1" dirty="0">
                <a:solidFill>
                  <a:schemeClr val="bg1"/>
                </a:solidFill>
              </a:rPr>
              <a:t>Platinum Sponsor</a:t>
            </a:r>
            <a:endParaRPr kumimoji="0" lang="en-US" sz="13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959887" y="2199112"/>
            <a:ext cx="750099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/>
              <a:t>RCN Markets in 2017: Crop Status and </a:t>
            </a:r>
            <a:r>
              <a:rPr lang="en-US" sz="2800" b="1" dirty="0" smtClean="0"/>
              <a:t>Outlook</a:t>
            </a:r>
          </a:p>
          <a:p>
            <a:pPr algn="ctr"/>
            <a:r>
              <a:rPr lang="en-US" sz="2800" b="1" dirty="0" smtClean="0"/>
              <a:t>B.I.G</a:t>
            </a:r>
          </a:p>
          <a:p>
            <a:pPr algn="ctr"/>
            <a:r>
              <a:rPr lang="en-US" sz="2800" b="1" dirty="0" smtClean="0"/>
              <a:t>(Burkina Faso – Ivory Coast – Ghana)</a:t>
            </a:r>
          </a:p>
          <a:p>
            <a:pPr algn="ctr"/>
            <a:endParaRPr lang="en-IN" sz="3600" dirty="0" smtClean="0">
              <a:solidFill>
                <a:srgbClr val="FFC000"/>
              </a:solidFill>
            </a:endParaRPr>
          </a:p>
          <a:p>
            <a:pPr algn="ctr"/>
            <a:r>
              <a:rPr lang="en-IN" sz="3600" b="1" dirty="0" smtClean="0">
                <a:solidFill>
                  <a:srgbClr val="00B050"/>
                </a:solidFill>
              </a:rPr>
              <a:t>Suraj Rao</a:t>
            </a:r>
          </a:p>
          <a:p>
            <a:pPr algn="ctr"/>
            <a:endParaRPr lang="en-IN" sz="3600" dirty="0" smtClean="0">
              <a:solidFill>
                <a:srgbClr val="FFC000"/>
              </a:solidFill>
            </a:endParaRPr>
          </a:p>
          <a:p>
            <a:pPr algn="ctr"/>
            <a:endParaRPr lang="en-IN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0" y="6241475"/>
            <a:ext cx="9144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Picture 17"/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355976" y="4551981"/>
            <a:ext cx="1080120" cy="7295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Date Placeholder 1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D2CE2445-FEE0-488E-A327-60E841187DB2}" type="datetime1">
              <a:rPr lang="en-US" smtClean="0"/>
              <a:t>2/9/2017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IN" dirty="0" smtClean="0"/>
              <a:t>09-11 February, 2017  </a:t>
            </a:r>
            <a:endParaRPr lang="en-IN" dirty="0"/>
          </a:p>
        </p:txBody>
      </p:sp>
    </p:spTree>
  </p:cSld>
  <p:clrMapOvr>
    <a:masterClrMapping/>
  </p:clrMapOvr>
  <p:transition spd="med" advClick="0" advTm="5000">
    <p:wipe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Weather Forecast - Regional</a:t>
            </a:r>
            <a:endParaRPr lang="en-IN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2C2E5DA1-0796-4D80-BA1B-80670D98E51A}" type="datetime1">
              <a:rPr lang="en-US" smtClean="0"/>
              <a:t>2/9/2017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IN" smtClean="0"/>
              <a:t>09-11 February, 2017  </a:t>
            </a:r>
            <a:endParaRPr lang="en-IN" dirty="0"/>
          </a:p>
        </p:txBody>
      </p:sp>
      <p:pic>
        <p:nvPicPr>
          <p:cNvPr id="9" name="Picture 8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04248" y="6358731"/>
            <a:ext cx="504056" cy="3106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3155" y="1196752"/>
            <a:ext cx="4334172" cy="4536504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11985" y="1196752"/>
            <a:ext cx="3784525" cy="4392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85607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Weather Forecast - Continental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B0EEF906-1F8B-48BE-A36A-6B975EF4D059}" type="datetime1">
              <a:rPr lang="en-US" smtClean="0"/>
              <a:t>2/9/2017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IN" smtClean="0"/>
              <a:t>09-11 February, 2017  </a:t>
            </a:r>
            <a:endParaRPr lang="en-IN" dirty="0"/>
          </a:p>
        </p:txBody>
      </p:sp>
      <p:pic>
        <p:nvPicPr>
          <p:cNvPr id="6" name="Picture 5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04248" y="6358731"/>
            <a:ext cx="504056" cy="3106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22369" y="836712"/>
            <a:ext cx="4581879" cy="5055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63157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Crop Forecast – B.I.G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04475200"/>
              </p:ext>
            </p:extLst>
          </p:nvPr>
        </p:nvGraphicFramePr>
        <p:xfrm>
          <a:off x="428625" y="1125538"/>
          <a:ext cx="82296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Country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2016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2017 </a:t>
                      </a:r>
                      <a:r>
                        <a:rPr lang="en-US" sz="1100" b="0" i="1" dirty="0" smtClean="0"/>
                        <a:t>**</a:t>
                      </a:r>
                      <a:r>
                        <a:rPr lang="en-US" sz="1100" b="0" i="1" dirty="0" err="1" smtClean="0"/>
                        <a:t>est</a:t>
                      </a:r>
                      <a:endParaRPr lang="en-US" b="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Quality - </a:t>
                      </a:r>
                      <a:r>
                        <a:rPr lang="en-US" dirty="0" err="1" smtClean="0"/>
                        <a:t>avg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Burkina Faso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75,500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71,000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80,000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45lbs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Ivory Coast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702,510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649,857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725,000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46lbs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Ghana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65,000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85,000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85,000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48lbs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B0EEF906-1F8B-48BE-A36A-6B975EF4D059}" type="datetime1">
              <a:rPr lang="en-US" smtClean="0"/>
              <a:t>2/9/2017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IN" smtClean="0"/>
              <a:t>09-11 February, 2017  </a:t>
            </a:r>
            <a:endParaRPr lang="en-IN" dirty="0"/>
          </a:p>
        </p:txBody>
      </p:sp>
      <p:pic>
        <p:nvPicPr>
          <p:cNvPr id="6" name="Picture 5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04248" y="6358731"/>
            <a:ext cx="504056" cy="3106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11760" y="2967665"/>
            <a:ext cx="4219575" cy="3219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66543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233</TotalTime>
  <Words>85</Words>
  <Application>Microsoft Office PowerPoint</Application>
  <PresentationFormat>On-screen Show (4:3)</PresentationFormat>
  <Paragraphs>41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PowerPoint Presentation</vt:lpstr>
      <vt:lpstr>Weather Forecast - Regional</vt:lpstr>
      <vt:lpstr>Weather Forecast - Continental</vt:lpstr>
      <vt:lpstr>Crop Forecast – B.I.G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design-pc</dc:creator>
  <cp:lastModifiedBy>SURAJ</cp:lastModifiedBy>
  <cp:revision>32</cp:revision>
  <dcterms:created xsi:type="dcterms:W3CDTF">2016-02-16T09:50:06Z</dcterms:created>
  <dcterms:modified xsi:type="dcterms:W3CDTF">2017-02-09T04:07:13Z</dcterms:modified>
</cp:coreProperties>
</file>