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RAJ" initials="S" lastIdx="1" clrIdx="0">
    <p:extLst>
      <p:ext uri="{19B8F6BF-5375-455C-9EA6-DF929625EA0E}">
        <p15:presenceInfo xmlns:p15="http://schemas.microsoft.com/office/powerpoint/2012/main" userId="SURAJ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2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3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2-01T12:12:15.046" idx="1">
    <p:pos x="10" y="10"/>
    <p:text/>
    <p:extLst>
      <p:ext uri="{C676402C-5697-4E1C-873F-D02D1690AC5C}">
        <p15:threadingInfo xmlns:p15="http://schemas.microsoft.com/office/powerpoint/2012/main" timeZoneBias="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9B73D-A63E-4D56-BF04-6927FB27A8D6}" type="datetime1">
              <a:rPr lang="en-US" smtClean="0"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2F36A-6528-455C-AFC5-69544F3E6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2532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0D94A-E6D9-4F5A-8C2F-1F2630E9809E}" type="datetime1">
              <a:rPr lang="en-US" smtClean="0"/>
              <a:t>2/20/2017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4977E-5C86-42DF-877A-3387CC1F9AB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047505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4977E-5C86-42DF-877A-3387CC1F9AB8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0DBDA84-DB0E-474F-9C73-D4A0C3B139AF}" type="datetime1">
              <a:rPr lang="en-US" smtClean="0"/>
              <a:t>2/20/2017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0091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CEF74E-4A0F-47AA-8933-ED837A421FD1}" type="datetime1">
              <a:rPr lang="en-US" smtClean="0"/>
              <a:t>2/20/2017</a:t>
            </a:fld>
            <a:endParaRPr lang="en-IN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 smtClean="0"/>
              <a:t>09-11 February, 2017  </a:t>
            </a:r>
            <a:endParaRPr lang="en-IN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17" name="Picture 16" descr="CASew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B0EEF906-1F8B-48BE-A36A-6B975EF4D059}" type="datetime1">
              <a:rPr lang="en-US" smtClean="0"/>
              <a:t>2/20/2017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 smtClean="0"/>
              <a:t>09-11 February, 2017  </a:t>
            </a:r>
            <a:endParaRPr lang="en-IN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155" y="55541"/>
            <a:ext cx="7499768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124744"/>
            <a:ext cx="822960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FC39B3C-5FDA-4912-9503-4084BA0A9008}" type="datetime1">
              <a:rPr lang="en-US" smtClean="0"/>
              <a:t>2/20/2017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 smtClean="0"/>
              <a:t>09-11 February, 2017  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8" name="Picture 7" descr="CASew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  <p:pic>
        <p:nvPicPr>
          <p:cNvPr id="7" name="Picture 6" descr="WCC-Logo-1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892923" y="44624"/>
            <a:ext cx="1215581" cy="725297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764704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6295172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CC-Logo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14290"/>
            <a:ext cx="2809608" cy="1676400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5715008" y="1000108"/>
            <a:ext cx="1714512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Organised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00628" y="6248400"/>
            <a:ext cx="383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400" dirty="0"/>
              <a:t>	</a:t>
            </a:r>
            <a:endParaRPr lang="en-US" sz="1400" dirty="0"/>
          </a:p>
        </p:txBody>
      </p:sp>
      <p:pic>
        <p:nvPicPr>
          <p:cNvPr id="12" name="Picture 11" descr="CASew 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1500174"/>
            <a:ext cx="2796723" cy="285752"/>
          </a:xfrm>
          <a:prstGeom prst="rect">
            <a:avLst/>
          </a:prstGeom>
        </p:spPr>
      </p:pic>
      <p:pic>
        <p:nvPicPr>
          <p:cNvPr id="13" name="Picture 12" descr="Re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00827" y="2786058"/>
            <a:ext cx="2214578" cy="510526"/>
          </a:xfrm>
          <a:prstGeom prst="rect">
            <a:avLst/>
          </a:prstGeom>
        </p:spPr>
      </p:pic>
      <p:pic>
        <p:nvPicPr>
          <p:cNvPr id="14" name="Picture 13" descr="PPTETG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00562" y="2643183"/>
            <a:ext cx="1428760" cy="720424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6929454" y="2357430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Platinum Sponsor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59887" y="2199112"/>
            <a:ext cx="750099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/>
              <a:t>Marchés</a:t>
            </a:r>
            <a:r>
              <a:rPr lang="en-US" sz="2800" b="1" dirty="0" smtClean="0"/>
              <a:t> des NCB </a:t>
            </a:r>
            <a:r>
              <a:rPr lang="en-US" sz="2800" b="1" dirty="0" err="1" smtClean="0"/>
              <a:t>en</a:t>
            </a:r>
            <a:r>
              <a:rPr lang="en-US" sz="2800" b="1" dirty="0" smtClean="0"/>
              <a:t> 2017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Etat</a:t>
            </a:r>
            <a:r>
              <a:rPr lang="en-US" sz="2800" b="1" dirty="0" smtClean="0"/>
              <a:t> de la </a:t>
            </a:r>
            <a:r>
              <a:rPr lang="en-US" sz="2800" b="1" dirty="0" err="1" smtClean="0"/>
              <a:t>Récolte</a:t>
            </a:r>
            <a:r>
              <a:rPr lang="en-US" sz="2800" b="1" dirty="0" smtClean="0"/>
              <a:t> et Perspectives</a:t>
            </a:r>
            <a:endParaRPr lang="en-US" sz="2800" b="1" dirty="0" smtClean="0"/>
          </a:p>
          <a:p>
            <a:pPr algn="ctr"/>
            <a:r>
              <a:rPr lang="en-US" sz="2800" b="1" dirty="0" smtClean="0"/>
              <a:t>B.I.G</a:t>
            </a:r>
          </a:p>
          <a:p>
            <a:pPr algn="ctr"/>
            <a:r>
              <a:rPr lang="en-US" sz="2800" b="1" dirty="0" smtClean="0"/>
              <a:t>(Burkina Faso – Ivory Coast – Ghana)</a:t>
            </a:r>
          </a:p>
          <a:p>
            <a:pPr algn="ctr"/>
            <a:endParaRPr lang="en-IN" sz="3600" dirty="0" smtClean="0">
              <a:solidFill>
                <a:srgbClr val="FFC000"/>
              </a:solidFill>
            </a:endParaRPr>
          </a:p>
          <a:p>
            <a:pPr algn="ctr"/>
            <a:r>
              <a:rPr lang="en-IN" sz="3600" b="1" dirty="0" smtClean="0">
                <a:solidFill>
                  <a:srgbClr val="00B050"/>
                </a:solidFill>
              </a:rPr>
              <a:t>Suraj Rao</a:t>
            </a:r>
          </a:p>
          <a:p>
            <a:pPr algn="ctr"/>
            <a:endParaRPr lang="en-IN" sz="3600" dirty="0" smtClean="0">
              <a:solidFill>
                <a:srgbClr val="FFC000"/>
              </a:solidFill>
            </a:endParaRPr>
          </a:p>
          <a:p>
            <a:pPr algn="ctr"/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241475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55976" y="4551981"/>
            <a:ext cx="1080120" cy="729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2CE2445-FEE0-488E-A327-60E841187DB2}" type="datetime1">
              <a:rPr lang="en-US" smtClean="0"/>
              <a:t>2/20/2017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 smtClean="0"/>
              <a:t>09-11 February, 2017  </a:t>
            </a:r>
            <a:endParaRPr lang="en-IN" dirty="0"/>
          </a:p>
        </p:txBody>
      </p:sp>
    </p:spTree>
  </p:cSld>
  <p:clrMapOvr>
    <a:masterClrMapping/>
  </p:clrMapOvr>
  <p:transition spd="med" advClick="0" advTm="5000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Prévisions</a:t>
            </a:r>
            <a:r>
              <a:rPr lang="en-IN" dirty="0" smtClean="0"/>
              <a:t> </a:t>
            </a:r>
            <a:r>
              <a:rPr lang="en-IN" dirty="0" err="1" smtClean="0"/>
              <a:t>météo</a:t>
            </a:r>
            <a:r>
              <a:rPr lang="en-IN" dirty="0" smtClean="0"/>
              <a:t> </a:t>
            </a:r>
            <a:r>
              <a:rPr lang="en-IN" dirty="0" smtClean="0"/>
              <a:t>- </a:t>
            </a:r>
            <a:r>
              <a:rPr lang="en-IN" dirty="0" err="1" smtClean="0"/>
              <a:t>Régionales</a:t>
            </a:r>
            <a:endParaRPr lang="en-IN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C2E5DA1-0796-4D80-BA1B-80670D98E51A}" type="datetime1">
              <a:rPr lang="en-US" smtClean="0"/>
              <a:t>2/20/2017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  </a:t>
            </a:r>
            <a:endParaRPr lang="en-IN" dirty="0"/>
          </a:p>
        </p:txBody>
      </p:sp>
      <p:pic>
        <p:nvPicPr>
          <p:cNvPr id="9" name="Picture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6358731"/>
            <a:ext cx="504056" cy="310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55" y="1196752"/>
            <a:ext cx="4334172" cy="45365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1985" y="1196752"/>
            <a:ext cx="378452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560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Prévisions</a:t>
            </a:r>
            <a:r>
              <a:rPr lang="en-US" dirty="0" smtClean="0"/>
              <a:t> </a:t>
            </a:r>
            <a:r>
              <a:rPr lang="en-US" dirty="0" err="1" smtClean="0"/>
              <a:t>Météo</a:t>
            </a:r>
            <a:r>
              <a:rPr lang="en-US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Continentales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0EEF906-1F8B-48BE-A36A-6B975EF4D059}" type="datetime1">
              <a:rPr lang="en-US" smtClean="0"/>
              <a:t>2/20/2017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  </a:t>
            </a:r>
            <a:endParaRPr lang="en-IN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6358731"/>
            <a:ext cx="504056" cy="310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369" y="836712"/>
            <a:ext cx="4581879" cy="505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31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Perspectives de la </a:t>
            </a:r>
            <a:r>
              <a:rPr lang="en-US" dirty="0" err="1" smtClean="0"/>
              <a:t>Récolte</a:t>
            </a:r>
            <a:r>
              <a:rPr lang="en-US" dirty="0" smtClean="0"/>
              <a:t> </a:t>
            </a:r>
            <a:r>
              <a:rPr lang="en-US" dirty="0" smtClean="0"/>
              <a:t>– B.I.G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030987"/>
              </p:ext>
            </p:extLst>
          </p:nvPr>
        </p:nvGraphicFramePr>
        <p:xfrm>
          <a:off x="428625" y="1125538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Country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2017 </a:t>
                      </a:r>
                      <a:r>
                        <a:rPr lang="en-US" sz="1100" b="0" i="1" dirty="0" smtClean="0"/>
                        <a:t>**</a:t>
                      </a:r>
                      <a:r>
                        <a:rPr lang="en-US" sz="1100" b="0" i="1" dirty="0" err="1" smtClean="0"/>
                        <a:t>est</a:t>
                      </a:r>
                      <a:endParaRPr lang="en-US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Quality - </a:t>
                      </a:r>
                      <a:r>
                        <a:rPr lang="en-US" dirty="0" err="1" smtClean="0"/>
                        <a:t>avg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Burkina Faso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75,500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45lbs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Côte</a:t>
                      </a:r>
                      <a:r>
                        <a:rPr lang="en-US" baseline="0" dirty="0" smtClean="0"/>
                        <a:t> d’Ivoire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702,510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649,857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46lbs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Ghana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48lbs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0EEF906-1F8B-48BE-A36A-6B975EF4D059}" type="datetime1">
              <a:rPr lang="en-US" smtClean="0"/>
              <a:t>2/20/2017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  </a:t>
            </a:r>
            <a:endParaRPr lang="en-IN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6358731"/>
            <a:ext cx="504056" cy="310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2967665"/>
            <a:ext cx="4219575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54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90</Words>
  <Application>Microsoft Office PowerPoint</Application>
  <PresentationFormat>On-screen Show (4:3)</PresentationFormat>
  <Paragraphs>41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Prévisions météo - Régionales</vt:lpstr>
      <vt:lpstr>Prévisions Météo - Continentales</vt:lpstr>
      <vt:lpstr>Perspectives de la Récolte – B.I.G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design-pc</dc:creator>
  <cp:lastModifiedBy>HI</cp:lastModifiedBy>
  <cp:revision>33</cp:revision>
  <dcterms:created xsi:type="dcterms:W3CDTF">2016-02-16T09:50:06Z</dcterms:created>
  <dcterms:modified xsi:type="dcterms:W3CDTF">2017-02-20T15:57:06Z</dcterms:modified>
</cp:coreProperties>
</file>